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5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6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7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8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9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notesSlides/notesSlide10.xml" ContentType="application/vnd.openxmlformats-officedocument.presentationml.notesSlide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notesSlides/notesSlide11.xml" ContentType="application/vnd.openxmlformats-officedocument.presentationml.notesSlide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12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notesSlides/notesSlide13.xml" ContentType="application/vnd.openxmlformats-officedocument.presentationml.notesSlide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notesSlides/notesSlide14.xml" ContentType="application/vnd.openxmlformats-officedocument.presentationml.notesSlide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notesSlides/notesSlide15.xml" ContentType="application/vnd.openxmlformats-officedocument.presentationml.notesSlide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16.xml" ContentType="application/vnd.openxmlformats-officedocument.presentationml.notesSlide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notesSlides/notesSlide17.xml" ContentType="application/vnd.openxmlformats-officedocument.presentationml.notesSlide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notesSlides/notesSlide18.xml" ContentType="application/vnd.openxmlformats-officedocument.presentationml.notesSlide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activeX/activeX1.xml" ContentType="application/vnd.ms-office.activeX+xml"/>
  <Override PartName="/ppt/activeX/activeX1.bin" ContentType="application/vnd.ms-office.activeX"/>
  <Override PartName="/ppt/notesSlides/notesSlide19.xml" ContentType="application/vnd.openxmlformats-officedocument.presentationml.notesSlide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notesSlides/notesSlide20.xml" ContentType="application/vnd.openxmlformats-officedocument.presentationml.notesSlide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notesSlides/notesSlide21.xml" ContentType="application/vnd.openxmlformats-officedocument.presentationml.notesSlide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notesSlides/notesSlide22.xml" ContentType="application/vnd.openxmlformats-officedocument.presentationml.notesSlide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notesSlides/notesSlide23.xml" ContentType="application/vnd.openxmlformats-officedocument.presentationml.notesSlide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notesSlides/notesSlide24.xml" ContentType="application/vnd.openxmlformats-officedocument.presentationml.notesSlide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notesSlides/notesSlide25.xml" ContentType="application/vnd.openxmlformats-officedocument.presentationml.notesSlide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notesSlides/notesSlide2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notesSlides/notesSlide27.xml" ContentType="application/vnd.openxmlformats-officedocument.presentationml.notesSlide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notesSlides/notesSlide28.xml" ContentType="application/vnd.openxmlformats-officedocument.presentationml.notesSlide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notesSlides/notesSlide29.xml" ContentType="application/vnd.openxmlformats-officedocument.presentationml.notesSlide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notesSlides/notesSlide30.xml" ContentType="application/vnd.openxmlformats-officedocument.presentationml.notesSlide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4" r:id="rId28"/>
    <p:sldId id="285" r:id="rId29"/>
    <p:sldId id="286" r:id="rId30"/>
    <p:sldId id="287" r:id="rId31"/>
    <p:sldId id="288" r:id="rId32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38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B3CC9A-C028-4026-98B9-DCDA5385B8AC}" type="doc">
      <dgm:prSet loTypeId="urn:microsoft.com/office/officeart/2005/8/layout/hierarchy1#7" loCatId="hierarchy" qsTypeId="urn:microsoft.com/office/officeart/2005/8/quickstyle/simple1#8" qsCatId="simple" csTypeId="urn:microsoft.com/office/officeart/2005/8/colors/accent1_2#8" csCatId="accent1" phldr="1"/>
      <dgm:spPr/>
      <dgm:t>
        <a:bodyPr/>
        <a:lstStyle/>
        <a:p>
          <a:endParaRPr lang="zh-CN" altLang="en-US"/>
        </a:p>
      </dgm:t>
    </dgm:pt>
    <dgm:pt modelId="{281241D3-1685-4EAA-9EB8-24C0476F9500}" type="parTrans" cxnId="{055F1B30-9779-49F9-8311-F27234C1B129}">
      <dgm:prSet/>
      <dgm:spPr/>
      <dgm:t>
        <a:bodyPr/>
        <a:lstStyle/>
        <a:p>
          <a:endParaRPr lang="zh-CN" altLang="en-US"/>
        </a:p>
      </dgm:t>
    </dgm:pt>
    <dgm:pt modelId="{09A558BF-764F-4C78-BCA8-0B7A11AF2DF6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/>
            <a:t>电功率</a:t>
          </a:r>
        </a:p>
      </dgm:t>
    </dgm:pt>
    <dgm:pt modelId="{0EF6D731-F32B-4F49-9DD7-62F811CA00FC}" type="parTrans" cxnId="{E8BDF588-D625-4855-A0A3-08576BF60977}">
      <dgm:prSet/>
      <dgm:spPr/>
      <dgm:t>
        <a:bodyPr/>
        <a:lstStyle/>
        <a:p>
          <a:endParaRPr lang="zh-CN" altLang="en-US"/>
        </a:p>
      </dgm:t>
    </dgm:pt>
    <dgm:pt modelId="{43BF0736-1E09-41B7-A283-5FA1D3E1D6C8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电功率</a:t>
          </a:r>
        </a:p>
      </dgm:t>
    </dgm:pt>
    <dgm:pt modelId="{84480914-EC08-4704-BB66-79578ADE3465}" type="parTrans" cxnId="{11BAE3D4-2B46-4643-84DF-BB17068B1F85}">
      <dgm:prSet/>
      <dgm:spPr/>
      <dgm:t>
        <a:bodyPr/>
        <a:lstStyle/>
        <a:p>
          <a:endParaRPr/>
        </a:p>
      </dgm:t>
    </dgm:pt>
    <dgm:pt modelId="{ABAB9DA9-68EF-4385-AF0C-ECD61382783D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latin typeface="+mn-ea"/>
              <a:sym typeface="+mn-ea"/>
            </a:rPr>
            <a:t>表示电流做功的快慢</a:t>
          </a:r>
          <a:endParaRPr lang="zh-CN" b="1"/>
        </a:p>
      </dgm:t>
    </dgm:pt>
    <dgm:pt modelId="{44C998DB-C12D-4544-B78B-8C3020021E3C}" type="sibTrans" cxnId="{11BAE3D4-2B46-4643-84DF-BB17068B1F85}">
      <dgm:prSet/>
      <dgm:spPr/>
      <dgm:t>
        <a:bodyPr/>
        <a:lstStyle/>
        <a:p>
          <a:endParaRPr/>
        </a:p>
      </dgm:t>
    </dgm:pt>
    <dgm:pt modelId="{7B9419FE-1F35-401D-B287-2190B4B7EC08}" type="parTrans" cxnId="{676FCA00-D617-408C-B853-A8D39B5A50C8}">
      <dgm:prSet/>
      <dgm:spPr/>
      <dgm:t>
        <a:bodyPr/>
        <a:lstStyle/>
        <a:p>
          <a:endParaRPr/>
        </a:p>
      </dgm:t>
    </dgm:pt>
    <dgm:pt modelId="{BBD0E9D9-6834-4D13-8DBA-64CB1A7AC148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latin typeface="+mn-ea"/>
              <a:cs typeface="+mn-ea"/>
              <a:sym typeface="+mn-ea"/>
            </a:rPr>
            <a:t>单位瓦</a:t>
          </a:r>
          <a:r>
            <a:rPr lang="en-US" altLang="zh-CN" b="1">
              <a:latin typeface="+mn-ea"/>
              <a:cs typeface="+mn-ea"/>
              <a:sym typeface="+mn-ea"/>
            </a:rPr>
            <a:t>(W)</a:t>
          </a:r>
          <a:endParaRPr lang="zh-CN" b="1"/>
        </a:p>
      </dgm:t>
    </dgm:pt>
    <dgm:pt modelId="{3682FE7B-9570-474D-878F-7CB43A066B8B}" type="sibTrans" cxnId="{676FCA00-D617-408C-B853-A8D39B5A50C8}">
      <dgm:prSet/>
      <dgm:spPr/>
      <dgm:t>
        <a:bodyPr/>
        <a:lstStyle/>
        <a:p>
          <a:endParaRPr/>
        </a:p>
      </dgm:t>
    </dgm:pt>
    <dgm:pt modelId="{F5A01A06-9BA2-45C1-956D-1C01716BA819}" type="parTrans" cxnId="{3F5A748C-A9D4-4ECA-BA17-6ACEB94387E6}">
      <dgm:prSet/>
      <dgm:spPr/>
      <dgm:t>
        <a:bodyPr/>
        <a:lstStyle/>
        <a:p>
          <a:endParaRPr/>
        </a:p>
      </dgm:t>
    </dgm:pt>
    <dgm:pt modelId="{C295B991-793A-4BC0-B76D-954198333498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/>
            <a:t>公式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/>
        </a:p>
      </dgm:t>
    </dgm:pt>
    <dgm:pt modelId="{6ABF6D19-8962-4DF5-BA39-D7BA56EE26A0}" type="sibTrans" cxnId="{3F5A748C-A9D4-4ECA-BA17-6ACEB94387E6}">
      <dgm:prSet/>
      <dgm:spPr/>
      <dgm:t>
        <a:bodyPr/>
        <a:lstStyle/>
        <a:p>
          <a:endParaRPr/>
        </a:p>
      </dgm:t>
    </dgm:pt>
    <dgm:pt modelId="{88BC7E74-14F0-41E9-81AF-3BED80B206B8}" type="sibTrans" cxnId="{E8BDF588-D625-4855-A0A3-08576BF60977}">
      <dgm:prSet/>
      <dgm:spPr/>
      <dgm:t>
        <a:bodyPr/>
        <a:lstStyle/>
        <a:p>
          <a:endParaRPr lang="zh-CN" altLang="en-US"/>
        </a:p>
      </dgm:t>
    </dgm:pt>
    <dgm:pt modelId="{7BD0913E-AAED-46F3-80D1-B919E6E41A95}" type="parTrans" cxnId="{115DD0AF-C5D6-4C61-9BB3-373A38B1EC24}">
      <dgm:prSet/>
      <dgm:spPr/>
      <dgm:t>
        <a:bodyPr/>
        <a:lstStyle/>
        <a:p>
          <a:endParaRPr/>
        </a:p>
      </dgm:t>
    </dgm:pt>
    <dgm:pt modelId="{DE132469-D4F5-4270-A015-F5BEA65F034D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>
              <a:latin typeface="+mn-ea"/>
              <a:cs typeface="+mn-ea"/>
              <a:sym typeface="+mn-ea"/>
            </a:rPr>
            <a:t>“</a:t>
          </a:r>
          <a:r>
            <a:rPr lang="zh-CN" altLang="en-US" b="1">
              <a:latin typeface="+mn-ea"/>
              <a:cs typeface="+mn-ea"/>
              <a:sym typeface="+mn-ea"/>
            </a:rPr>
            <a:t>千瓦时</a:t>
          </a:r>
          <a:r>
            <a:rPr lang="en-US" altLang="zh-CN" b="1">
              <a:latin typeface="+mn-ea"/>
              <a:cs typeface="+mn-ea"/>
              <a:sym typeface="+mn-ea"/>
            </a:rPr>
            <a:t>”</a:t>
          </a:r>
          <a:r>
            <a:rPr lang="zh-CN" altLang="en-US" b="1">
              <a:latin typeface="+mn-ea"/>
              <a:cs typeface="+mn-ea"/>
              <a:sym typeface="+mn-ea"/>
            </a:rPr>
            <a:t>的来历</a:t>
          </a:r>
          <a:endParaRPr lang="zh-CN" altLang="en-US" b="1"/>
        </a:p>
      </dgm:t>
    </dgm:pt>
    <dgm:pt modelId="{D4EA8491-88F0-466B-96E5-8EDA6C202833}" type="sibTrans" cxnId="{115DD0AF-C5D6-4C61-9BB3-373A38B1EC24}">
      <dgm:prSet/>
      <dgm:spPr/>
      <dgm:t>
        <a:bodyPr/>
        <a:lstStyle/>
        <a:p>
          <a:endParaRPr/>
        </a:p>
      </dgm:t>
    </dgm:pt>
    <dgm:pt modelId="{5C53203B-F004-42C8-9354-4E482146E5C1}" type="parTrans" cxnId="{C15CE22F-23B6-4F3F-B1E9-DD54C327E3C9}">
      <dgm:prSet/>
      <dgm:spPr/>
      <dgm:t>
        <a:bodyPr/>
        <a:lstStyle/>
        <a:p>
          <a:endParaRPr/>
        </a:p>
      </dgm:t>
    </dgm:pt>
    <dgm:pt modelId="{60DF0935-8ACA-4500-98C5-979DA87E5BAD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latin typeface="+mn-ea"/>
              <a:sym typeface="+mn-ea"/>
            </a:rPr>
            <a:t>额定电压和额定功率</a:t>
          </a:r>
          <a:endParaRPr lang="zh-CN"/>
        </a:p>
      </dgm:t>
    </dgm:pt>
    <dgm:pt modelId="{D368E999-1325-437B-89A4-4531FEDA1EAA}" type="sibTrans" cxnId="{C15CE22F-23B6-4F3F-B1E9-DD54C327E3C9}">
      <dgm:prSet/>
      <dgm:spPr/>
      <dgm:t>
        <a:bodyPr/>
        <a:lstStyle/>
        <a:p>
          <a:endParaRPr/>
        </a:p>
      </dgm:t>
    </dgm:pt>
    <dgm:pt modelId="{70A03543-3820-45A6-A165-A3C7CDC7F139}" type="parTrans" cxnId="{110F1679-9A95-42B0-B27F-46080B448CC6}">
      <dgm:prSet/>
      <dgm:spPr/>
      <dgm:t>
        <a:bodyPr/>
        <a:lstStyle/>
        <a:p>
          <a:endParaRPr/>
        </a:p>
      </dgm:t>
    </dgm:pt>
    <dgm:pt modelId="{323D974C-AA3F-4F47-B327-EDA041AD7D27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>
              <a:latin typeface="+mn-ea"/>
              <a:cs typeface="+mn-ea"/>
              <a:sym typeface="+mn-ea"/>
            </a:rPr>
            <a:t>电功率的测量</a:t>
          </a:r>
          <a:endParaRPr lang="zh-CN"/>
        </a:p>
      </dgm:t>
    </dgm:pt>
    <dgm:pt modelId="{43F5DA95-7600-4518-97FF-8AD971C35560}" type="sibTrans" cxnId="{110F1679-9A95-42B0-B27F-46080B448CC6}">
      <dgm:prSet/>
      <dgm:spPr/>
      <dgm:t>
        <a:bodyPr/>
        <a:lstStyle/>
        <a:p>
          <a:endParaRPr/>
        </a:p>
      </dgm:t>
    </dgm:pt>
    <dgm:pt modelId="{D4FB3198-ACD8-4C0D-A0FB-5DDDFADB53EB}" type="sibTrans" cxnId="{055F1B30-9779-49F9-8311-F27234C1B129}">
      <dgm:prSet/>
      <dgm:spPr/>
      <dgm:t>
        <a:bodyPr/>
        <a:lstStyle/>
        <a:p>
          <a:endParaRPr lang="zh-CN" altLang="en-US"/>
        </a:p>
      </dgm:t>
    </dgm:pt>
    <dgm:pt modelId="{E71E033D-8CA7-4175-8712-DAADAEDD239F}" type="pres">
      <dgm:prSet presAssocID="{79B3CC9A-C028-4026-98B9-DCDA5385B8A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B54D03B9-42DB-4F61-8BBC-E06D9FBB7743}" type="pres">
      <dgm:prSet presAssocID="{09A558BF-764F-4C78-BCA8-0B7A11AF2DF6}" presName="hierRoot1" presStyleCnt="0"/>
      <dgm:spPr/>
      <dgm:t>
        <a:bodyPr/>
        <a:lstStyle/>
        <a:p>
          <a:endParaRPr/>
        </a:p>
      </dgm:t>
    </dgm:pt>
    <dgm:pt modelId="{1455EF1A-FA90-4860-9A92-72CB30D44881}" type="pres">
      <dgm:prSet presAssocID="{09A558BF-764F-4C78-BCA8-0B7A11AF2DF6}" presName="composite" presStyleCnt="0"/>
      <dgm:spPr/>
      <dgm:t>
        <a:bodyPr/>
        <a:lstStyle/>
        <a:p>
          <a:endParaRPr/>
        </a:p>
      </dgm:t>
    </dgm:pt>
    <dgm:pt modelId="{DF31DFE1-9878-4675-BEAC-07A2BF1F6D60}" type="pres">
      <dgm:prSet presAssocID="{09A558BF-764F-4C78-BCA8-0B7A11AF2DF6}" presName="background" presStyleLbl="node0" presStyleIdx="0" presStyleCnt="1"/>
      <dgm:spPr/>
      <dgm:t>
        <a:bodyPr/>
        <a:lstStyle/>
        <a:p>
          <a:endParaRPr/>
        </a:p>
      </dgm:t>
    </dgm:pt>
    <dgm:pt modelId="{286DB1CF-127A-459E-BA03-76501A5807C7}" type="pres">
      <dgm:prSet presAssocID="{09A558BF-764F-4C78-BCA8-0B7A11AF2DF6}" presName="text" presStyleLbl="fgAcc0" presStyleIdx="0" presStyleCnt="1" custLinFactNeighborX="-10273" custLinFactNeighborY="-939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9197E65-2C05-4921-AA3E-C26DE767A32A}" type="pres">
      <dgm:prSet presAssocID="{09A558BF-764F-4C78-BCA8-0B7A11AF2DF6}" presName="hierChild2" presStyleCnt="0"/>
      <dgm:spPr/>
      <dgm:t>
        <a:bodyPr/>
        <a:lstStyle/>
        <a:p>
          <a:endParaRPr/>
        </a:p>
      </dgm:t>
    </dgm:pt>
    <dgm:pt modelId="{C5E3C3B1-5072-4F14-83A4-76BED92967B8}" type="pres">
      <dgm:prSet presAssocID="{0EF6D731-F32B-4F49-9DD7-62F811CA00FC}" presName="Name10" presStyleLbl="parChTrans1D2" presStyleIdx="0" presStyleCnt="4"/>
      <dgm:spPr/>
      <dgm:t>
        <a:bodyPr/>
        <a:lstStyle/>
        <a:p>
          <a:endParaRPr lang="zh-CN" altLang="en-US"/>
        </a:p>
      </dgm:t>
    </dgm:pt>
    <dgm:pt modelId="{D6E20DA0-14B7-454E-88FE-2DCC77AEBB96}" type="pres">
      <dgm:prSet presAssocID="{43BF0736-1E09-41B7-A283-5FA1D3E1D6C8}" presName="hierRoot2" presStyleCnt="0"/>
      <dgm:spPr/>
      <dgm:t>
        <a:bodyPr/>
        <a:lstStyle/>
        <a:p>
          <a:endParaRPr/>
        </a:p>
      </dgm:t>
    </dgm:pt>
    <dgm:pt modelId="{89FD3885-75BB-427B-B5D7-8504B05F178D}" type="pres">
      <dgm:prSet presAssocID="{43BF0736-1E09-41B7-A283-5FA1D3E1D6C8}" presName="composite2" presStyleCnt="0"/>
      <dgm:spPr/>
      <dgm:t>
        <a:bodyPr/>
        <a:lstStyle/>
        <a:p>
          <a:endParaRPr/>
        </a:p>
      </dgm:t>
    </dgm:pt>
    <dgm:pt modelId="{F34CF80D-7301-4A40-9127-814F2E3BC444}" type="pres">
      <dgm:prSet presAssocID="{43BF0736-1E09-41B7-A283-5FA1D3E1D6C8}" presName="background2" presStyleLbl="node2" presStyleIdx="0" presStyleCnt="4"/>
      <dgm:spPr/>
      <dgm:t>
        <a:bodyPr/>
        <a:lstStyle/>
        <a:p>
          <a:endParaRPr/>
        </a:p>
      </dgm:t>
    </dgm:pt>
    <dgm:pt modelId="{6A8B838F-C874-412E-A80E-43C51E450414}" type="pres">
      <dgm:prSet presAssocID="{43BF0736-1E09-41B7-A283-5FA1D3E1D6C8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4C9F432-3901-4591-A167-EC5942025797}" type="pres">
      <dgm:prSet presAssocID="{43BF0736-1E09-41B7-A283-5FA1D3E1D6C8}" presName="hierChild3" presStyleCnt="0"/>
      <dgm:spPr/>
      <dgm:t>
        <a:bodyPr/>
        <a:lstStyle/>
        <a:p>
          <a:endParaRPr/>
        </a:p>
      </dgm:t>
    </dgm:pt>
    <dgm:pt modelId="{C42A9A81-47C5-4A67-9BBD-6166E09A23E7}" type="pres">
      <dgm:prSet presAssocID="{84480914-EC08-4704-BB66-79578ADE3465}" presName="Name17" presStyleLbl="parChTrans1D3" presStyleIdx="0" presStyleCnt="3"/>
      <dgm:spPr/>
      <dgm:t>
        <a:bodyPr/>
        <a:lstStyle/>
        <a:p>
          <a:endParaRPr/>
        </a:p>
      </dgm:t>
    </dgm:pt>
    <dgm:pt modelId="{471E77DC-7BBD-4277-ABB3-68F08C41E870}" type="pres">
      <dgm:prSet presAssocID="{ABAB9DA9-68EF-4385-AF0C-ECD61382783D}" presName="hierRoot3" presStyleCnt="0"/>
      <dgm:spPr/>
      <dgm:t>
        <a:bodyPr/>
        <a:lstStyle/>
        <a:p>
          <a:endParaRPr/>
        </a:p>
      </dgm:t>
    </dgm:pt>
    <dgm:pt modelId="{8AC99376-6ADC-4AF6-8E49-A63BE28FE302}" type="pres">
      <dgm:prSet presAssocID="{ABAB9DA9-68EF-4385-AF0C-ECD61382783D}" presName="composite3" presStyleCnt="0"/>
      <dgm:spPr/>
      <dgm:t>
        <a:bodyPr/>
        <a:lstStyle/>
        <a:p>
          <a:endParaRPr/>
        </a:p>
      </dgm:t>
    </dgm:pt>
    <dgm:pt modelId="{45411415-D009-4CC6-981C-105B72C29C10}" type="pres">
      <dgm:prSet presAssocID="{ABAB9DA9-68EF-4385-AF0C-ECD61382783D}" presName="background3" presStyleLbl="node3" presStyleIdx="0" presStyleCnt="3"/>
      <dgm:spPr/>
      <dgm:t>
        <a:bodyPr/>
        <a:lstStyle/>
        <a:p>
          <a:endParaRPr/>
        </a:p>
      </dgm:t>
    </dgm:pt>
    <dgm:pt modelId="{63059BD4-D478-4979-B82B-4D3767ED4C72}" type="pres">
      <dgm:prSet presAssocID="{ABAB9DA9-68EF-4385-AF0C-ECD61382783D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9728626-A450-4AA4-B0B1-862B43E821F2}" type="pres">
      <dgm:prSet presAssocID="{ABAB9DA9-68EF-4385-AF0C-ECD61382783D}" presName="hierChild4" presStyleCnt="0"/>
      <dgm:spPr/>
      <dgm:t>
        <a:bodyPr/>
        <a:lstStyle/>
        <a:p>
          <a:endParaRPr/>
        </a:p>
      </dgm:t>
    </dgm:pt>
    <dgm:pt modelId="{CF2A4C9F-EC28-413F-A563-CE1477E86F36}" type="pres">
      <dgm:prSet presAssocID="{7B9419FE-1F35-401D-B287-2190B4B7EC08}" presName="Name17" presStyleLbl="parChTrans1D3" presStyleIdx="1" presStyleCnt="3"/>
      <dgm:spPr/>
      <dgm:t>
        <a:bodyPr/>
        <a:lstStyle/>
        <a:p>
          <a:endParaRPr/>
        </a:p>
      </dgm:t>
    </dgm:pt>
    <dgm:pt modelId="{0B29C48B-0598-4F1F-8B7B-17A03BB69A66}" type="pres">
      <dgm:prSet presAssocID="{BBD0E9D9-6834-4D13-8DBA-64CB1A7AC148}" presName="hierRoot3" presStyleCnt="0"/>
      <dgm:spPr/>
      <dgm:t>
        <a:bodyPr/>
        <a:lstStyle/>
        <a:p>
          <a:endParaRPr/>
        </a:p>
      </dgm:t>
    </dgm:pt>
    <dgm:pt modelId="{178BCE60-1D3B-4FDB-A05D-7ADC7F1C3113}" type="pres">
      <dgm:prSet presAssocID="{BBD0E9D9-6834-4D13-8DBA-64CB1A7AC148}" presName="composite3" presStyleCnt="0"/>
      <dgm:spPr/>
      <dgm:t>
        <a:bodyPr/>
        <a:lstStyle/>
        <a:p>
          <a:endParaRPr/>
        </a:p>
      </dgm:t>
    </dgm:pt>
    <dgm:pt modelId="{83C01A9B-0C9C-41EE-A80A-73F918B5DEB6}" type="pres">
      <dgm:prSet presAssocID="{BBD0E9D9-6834-4D13-8DBA-64CB1A7AC148}" presName="background3" presStyleLbl="node3" presStyleIdx="1" presStyleCnt="3"/>
      <dgm:spPr/>
      <dgm:t>
        <a:bodyPr/>
        <a:lstStyle/>
        <a:p>
          <a:endParaRPr/>
        </a:p>
      </dgm:t>
    </dgm:pt>
    <dgm:pt modelId="{91408415-08F5-4033-AFB0-17B91C4C5BF0}" type="pres">
      <dgm:prSet presAssocID="{BBD0E9D9-6834-4D13-8DBA-64CB1A7AC148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CB1E475-BF1F-4728-B336-314B6DEBB77B}" type="pres">
      <dgm:prSet presAssocID="{BBD0E9D9-6834-4D13-8DBA-64CB1A7AC148}" presName="hierChild4" presStyleCnt="0"/>
      <dgm:spPr/>
      <dgm:t>
        <a:bodyPr/>
        <a:lstStyle/>
        <a:p>
          <a:endParaRPr/>
        </a:p>
      </dgm:t>
    </dgm:pt>
    <dgm:pt modelId="{8849966D-0891-4538-9D80-10651AD781EE}" type="pres">
      <dgm:prSet presAssocID="{F5A01A06-9BA2-45C1-956D-1C01716BA819}" presName="Name17" presStyleLbl="parChTrans1D3" presStyleIdx="2" presStyleCnt="3"/>
      <dgm:spPr/>
      <dgm:t>
        <a:bodyPr/>
        <a:lstStyle/>
        <a:p>
          <a:endParaRPr/>
        </a:p>
      </dgm:t>
    </dgm:pt>
    <dgm:pt modelId="{418EA755-FD01-4156-991F-350A1026AC72}" type="pres">
      <dgm:prSet presAssocID="{C295B991-793A-4BC0-B76D-954198333498}" presName="hierRoot3" presStyleCnt="0"/>
      <dgm:spPr/>
      <dgm:t>
        <a:bodyPr/>
        <a:lstStyle/>
        <a:p>
          <a:endParaRPr/>
        </a:p>
      </dgm:t>
    </dgm:pt>
    <dgm:pt modelId="{3FB42F74-67BB-4AE8-BFC9-F07D3FD966EE}" type="pres">
      <dgm:prSet presAssocID="{C295B991-793A-4BC0-B76D-954198333498}" presName="composite3" presStyleCnt="0"/>
      <dgm:spPr/>
      <dgm:t>
        <a:bodyPr/>
        <a:lstStyle/>
        <a:p>
          <a:endParaRPr/>
        </a:p>
      </dgm:t>
    </dgm:pt>
    <dgm:pt modelId="{94AC2F2C-269E-482E-B30D-7330B0D02A86}" type="pres">
      <dgm:prSet presAssocID="{C295B991-793A-4BC0-B76D-954198333498}" presName="background3" presStyleLbl="node3" presStyleIdx="2" presStyleCnt="3"/>
      <dgm:spPr/>
      <dgm:t>
        <a:bodyPr/>
        <a:lstStyle/>
        <a:p>
          <a:endParaRPr/>
        </a:p>
      </dgm:t>
    </dgm:pt>
    <dgm:pt modelId="{6AB880E2-F7EB-490F-BCC4-9A37B420B6F2}" type="pres">
      <dgm:prSet presAssocID="{C295B991-793A-4BC0-B76D-954198333498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F847B82-110F-4AB0-8E54-10173C9C3235}" type="pres">
      <dgm:prSet presAssocID="{C295B991-793A-4BC0-B76D-954198333498}" presName="hierChild4" presStyleCnt="0"/>
      <dgm:spPr/>
      <dgm:t>
        <a:bodyPr/>
        <a:lstStyle/>
        <a:p>
          <a:endParaRPr/>
        </a:p>
      </dgm:t>
    </dgm:pt>
    <dgm:pt modelId="{43D0897A-459B-4790-9274-D1D009282CD4}" type="pres">
      <dgm:prSet presAssocID="{7BD0913E-AAED-46F3-80D1-B919E6E41A95}" presName="Name10" presStyleLbl="parChTrans1D2" presStyleIdx="1" presStyleCnt="4"/>
      <dgm:spPr/>
      <dgm:t>
        <a:bodyPr/>
        <a:lstStyle/>
        <a:p>
          <a:endParaRPr/>
        </a:p>
      </dgm:t>
    </dgm:pt>
    <dgm:pt modelId="{2C1E65DD-1D44-43B0-AC42-3A70C921EBF0}" type="pres">
      <dgm:prSet presAssocID="{DE132469-D4F5-4270-A015-F5BEA65F034D}" presName="hierRoot2" presStyleCnt="0"/>
      <dgm:spPr/>
      <dgm:t>
        <a:bodyPr/>
        <a:lstStyle/>
        <a:p>
          <a:endParaRPr/>
        </a:p>
      </dgm:t>
    </dgm:pt>
    <dgm:pt modelId="{A3C59608-9A8D-4F70-940B-A501C866B301}" type="pres">
      <dgm:prSet presAssocID="{DE132469-D4F5-4270-A015-F5BEA65F034D}" presName="composite2" presStyleCnt="0"/>
      <dgm:spPr/>
      <dgm:t>
        <a:bodyPr/>
        <a:lstStyle/>
        <a:p>
          <a:endParaRPr/>
        </a:p>
      </dgm:t>
    </dgm:pt>
    <dgm:pt modelId="{02A3E443-8F4F-4E70-A27C-77F4E93BC87B}" type="pres">
      <dgm:prSet presAssocID="{DE132469-D4F5-4270-A015-F5BEA65F034D}" presName="background2" presStyleLbl="node2" presStyleIdx="1" presStyleCnt="4"/>
      <dgm:spPr/>
      <dgm:t>
        <a:bodyPr/>
        <a:lstStyle/>
        <a:p>
          <a:endParaRPr/>
        </a:p>
      </dgm:t>
    </dgm:pt>
    <dgm:pt modelId="{0565CA45-D338-4C34-9626-97FCA85F7792}" type="pres">
      <dgm:prSet presAssocID="{DE132469-D4F5-4270-A015-F5BEA65F034D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0BA143E-5F04-4382-B31C-DB2531FADF79}" type="pres">
      <dgm:prSet presAssocID="{DE132469-D4F5-4270-A015-F5BEA65F034D}" presName="hierChild3" presStyleCnt="0"/>
      <dgm:spPr/>
      <dgm:t>
        <a:bodyPr/>
        <a:lstStyle/>
        <a:p>
          <a:endParaRPr/>
        </a:p>
      </dgm:t>
    </dgm:pt>
    <dgm:pt modelId="{E75D9187-DA45-4966-90B2-BB9E75FFAFB6}" type="pres">
      <dgm:prSet presAssocID="{5C53203B-F004-42C8-9354-4E482146E5C1}" presName="Name10" presStyleLbl="parChTrans1D2" presStyleIdx="2" presStyleCnt="4"/>
      <dgm:spPr/>
      <dgm:t>
        <a:bodyPr/>
        <a:lstStyle/>
        <a:p>
          <a:endParaRPr/>
        </a:p>
      </dgm:t>
    </dgm:pt>
    <dgm:pt modelId="{9FCB2ADD-AA10-4A89-AD8E-5FF3AB8F1815}" type="pres">
      <dgm:prSet presAssocID="{60DF0935-8ACA-4500-98C5-979DA87E5BAD}" presName="hierRoot2" presStyleCnt="0"/>
      <dgm:spPr/>
      <dgm:t>
        <a:bodyPr/>
        <a:lstStyle/>
        <a:p>
          <a:endParaRPr/>
        </a:p>
      </dgm:t>
    </dgm:pt>
    <dgm:pt modelId="{885A8906-2ABA-4B85-8A23-BCBF384ED1DF}" type="pres">
      <dgm:prSet presAssocID="{60DF0935-8ACA-4500-98C5-979DA87E5BAD}" presName="composite2" presStyleCnt="0"/>
      <dgm:spPr/>
      <dgm:t>
        <a:bodyPr/>
        <a:lstStyle/>
        <a:p>
          <a:endParaRPr/>
        </a:p>
      </dgm:t>
    </dgm:pt>
    <dgm:pt modelId="{A3CC9685-4908-451E-9991-E529ABB4B520}" type="pres">
      <dgm:prSet presAssocID="{60DF0935-8ACA-4500-98C5-979DA87E5BAD}" presName="background2" presStyleLbl="node2" presStyleIdx="2" presStyleCnt="4"/>
      <dgm:spPr/>
      <dgm:t>
        <a:bodyPr/>
        <a:lstStyle/>
        <a:p>
          <a:endParaRPr/>
        </a:p>
      </dgm:t>
    </dgm:pt>
    <dgm:pt modelId="{D074662B-FAC4-4B5E-B5BF-97B540184DDC}" type="pres">
      <dgm:prSet presAssocID="{60DF0935-8ACA-4500-98C5-979DA87E5BAD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BE0EA9A-7B30-4342-AD99-942CCE0AB084}" type="pres">
      <dgm:prSet presAssocID="{60DF0935-8ACA-4500-98C5-979DA87E5BAD}" presName="hierChild3" presStyleCnt="0"/>
      <dgm:spPr/>
      <dgm:t>
        <a:bodyPr/>
        <a:lstStyle/>
        <a:p>
          <a:endParaRPr/>
        </a:p>
      </dgm:t>
    </dgm:pt>
    <dgm:pt modelId="{84F6935D-8B5F-4ED7-97BE-C97CE2C011B4}" type="pres">
      <dgm:prSet presAssocID="{70A03543-3820-45A6-A165-A3C7CDC7F139}" presName="Name10" presStyleLbl="parChTrans1D2" presStyleIdx="3" presStyleCnt="4"/>
      <dgm:spPr/>
      <dgm:t>
        <a:bodyPr/>
        <a:lstStyle/>
        <a:p>
          <a:endParaRPr/>
        </a:p>
      </dgm:t>
    </dgm:pt>
    <dgm:pt modelId="{9B71C94C-C643-41DC-910D-6032A0897085}" type="pres">
      <dgm:prSet presAssocID="{323D974C-AA3F-4F47-B327-EDA041AD7D27}" presName="hierRoot2" presStyleCnt="0"/>
      <dgm:spPr/>
      <dgm:t>
        <a:bodyPr/>
        <a:lstStyle/>
        <a:p>
          <a:endParaRPr/>
        </a:p>
      </dgm:t>
    </dgm:pt>
    <dgm:pt modelId="{670E54B5-4BB5-4A01-BD4F-F83986315FE7}" type="pres">
      <dgm:prSet presAssocID="{323D974C-AA3F-4F47-B327-EDA041AD7D27}" presName="composite2" presStyleCnt="0"/>
      <dgm:spPr/>
      <dgm:t>
        <a:bodyPr/>
        <a:lstStyle/>
        <a:p>
          <a:endParaRPr/>
        </a:p>
      </dgm:t>
    </dgm:pt>
    <dgm:pt modelId="{DFC0D575-D98D-4F12-9F3B-16BF475ED1AB}" type="pres">
      <dgm:prSet presAssocID="{323D974C-AA3F-4F47-B327-EDA041AD7D27}" presName="background2" presStyleLbl="node2" presStyleIdx="3" presStyleCnt="4"/>
      <dgm:spPr/>
      <dgm:t>
        <a:bodyPr/>
        <a:lstStyle/>
        <a:p>
          <a:endParaRPr/>
        </a:p>
      </dgm:t>
    </dgm:pt>
    <dgm:pt modelId="{2BC3B660-2240-4FF5-8A71-92AD5FDBA083}" type="pres">
      <dgm:prSet presAssocID="{323D974C-AA3F-4F47-B327-EDA041AD7D27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BB0A52A-1E6A-415D-8F08-749BCF11685A}" type="pres">
      <dgm:prSet presAssocID="{323D974C-AA3F-4F47-B327-EDA041AD7D27}" presName="hierChild3" presStyleCnt="0"/>
      <dgm:spPr/>
      <dgm:t>
        <a:bodyPr/>
        <a:lstStyle/>
        <a:p>
          <a:endParaRPr/>
        </a:p>
      </dgm:t>
    </dgm:pt>
  </dgm:ptLst>
  <dgm:cxnLst>
    <dgm:cxn modelId="{4DB1465F-0170-4502-A38B-0ED6AAC2AFD1}" type="presOf" srcId="{7B9419FE-1F35-401D-B287-2190B4B7EC08}" destId="{CF2A4C9F-EC28-413F-A563-CE1477E86F36}" srcOrd="0" destOrd="0" presId="urn:microsoft.com/office/officeart/2005/8/layout/hierarchy1#7"/>
    <dgm:cxn modelId="{110F1679-9A95-42B0-B27F-46080B448CC6}" srcId="{09A558BF-764F-4C78-BCA8-0B7A11AF2DF6}" destId="{323D974C-AA3F-4F47-B327-EDA041AD7D27}" srcOrd="3" destOrd="0" parTransId="{70A03543-3820-45A6-A165-A3C7CDC7F139}" sibTransId="{43F5DA95-7600-4518-97FF-8AD971C35560}"/>
    <dgm:cxn modelId="{81678692-9B64-4455-9341-B181199E0058}" type="presOf" srcId="{C295B991-793A-4BC0-B76D-954198333498}" destId="{6AB880E2-F7EB-490F-BCC4-9A37B420B6F2}" srcOrd="0" destOrd="0" presId="urn:microsoft.com/office/officeart/2005/8/layout/hierarchy1#7"/>
    <dgm:cxn modelId="{4C67CCC2-53C9-4722-89E0-4BFDD02B2CDF}" type="presOf" srcId="{43BF0736-1E09-41B7-A283-5FA1D3E1D6C8}" destId="{6A8B838F-C874-412E-A80E-43C51E450414}" srcOrd="0" destOrd="0" presId="urn:microsoft.com/office/officeart/2005/8/layout/hierarchy1#7"/>
    <dgm:cxn modelId="{C15CE22F-23B6-4F3F-B1E9-DD54C327E3C9}" srcId="{09A558BF-764F-4C78-BCA8-0B7A11AF2DF6}" destId="{60DF0935-8ACA-4500-98C5-979DA87E5BAD}" srcOrd="2" destOrd="0" parTransId="{5C53203B-F004-42C8-9354-4E482146E5C1}" sibTransId="{D368E999-1325-437B-89A4-4531FEDA1EAA}"/>
    <dgm:cxn modelId="{055F1B30-9779-49F9-8311-F27234C1B129}" srcId="{79B3CC9A-C028-4026-98B9-DCDA5385B8AC}" destId="{09A558BF-764F-4C78-BCA8-0B7A11AF2DF6}" srcOrd="0" destOrd="0" parTransId="{281241D3-1685-4EAA-9EB8-24C0476F9500}" sibTransId="{D4FB3198-ACD8-4C0D-A0FB-5DDDFADB53EB}"/>
    <dgm:cxn modelId="{D6E9FACC-A849-4885-9DD5-DD4CCA2C9E3F}" type="presOf" srcId="{60DF0935-8ACA-4500-98C5-979DA87E5BAD}" destId="{D074662B-FAC4-4B5E-B5BF-97B540184DDC}" srcOrd="0" destOrd="0" presId="urn:microsoft.com/office/officeart/2005/8/layout/hierarchy1#7"/>
    <dgm:cxn modelId="{F5F71F9D-5A1B-4B40-85AE-49EB322394DE}" type="presOf" srcId="{0EF6D731-F32B-4F49-9DD7-62F811CA00FC}" destId="{C5E3C3B1-5072-4F14-83A4-76BED92967B8}" srcOrd="0" destOrd="0" presId="urn:microsoft.com/office/officeart/2005/8/layout/hierarchy1#7"/>
    <dgm:cxn modelId="{93DCFC7C-351A-4099-9CAB-0FD2B349E6BE}" type="presOf" srcId="{5C53203B-F004-42C8-9354-4E482146E5C1}" destId="{E75D9187-DA45-4966-90B2-BB9E75FFAFB6}" srcOrd="0" destOrd="0" presId="urn:microsoft.com/office/officeart/2005/8/layout/hierarchy1#7"/>
    <dgm:cxn modelId="{11BAE3D4-2B46-4643-84DF-BB17068B1F85}" srcId="{43BF0736-1E09-41B7-A283-5FA1D3E1D6C8}" destId="{ABAB9DA9-68EF-4385-AF0C-ECD61382783D}" srcOrd="0" destOrd="0" parTransId="{84480914-EC08-4704-BB66-79578ADE3465}" sibTransId="{44C998DB-C12D-4544-B78B-8C3020021E3C}"/>
    <dgm:cxn modelId="{115DD0AF-C5D6-4C61-9BB3-373A38B1EC24}" srcId="{09A558BF-764F-4C78-BCA8-0B7A11AF2DF6}" destId="{DE132469-D4F5-4270-A015-F5BEA65F034D}" srcOrd="1" destOrd="0" parTransId="{7BD0913E-AAED-46F3-80D1-B919E6E41A95}" sibTransId="{D4EA8491-88F0-466B-96E5-8EDA6C202833}"/>
    <dgm:cxn modelId="{3F5A748C-A9D4-4ECA-BA17-6ACEB94387E6}" srcId="{43BF0736-1E09-41B7-A283-5FA1D3E1D6C8}" destId="{C295B991-793A-4BC0-B76D-954198333498}" srcOrd="2" destOrd="0" parTransId="{F5A01A06-9BA2-45C1-956D-1C01716BA819}" sibTransId="{6ABF6D19-8962-4DF5-BA39-D7BA56EE26A0}"/>
    <dgm:cxn modelId="{D898306E-7842-46A0-8F51-CE22BE0EF721}" type="presOf" srcId="{09A558BF-764F-4C78-BCA8-0B7A11AF2DF6}" destId="{286DB1CF-127A-459E-BA03-76501A5807C7}" srcOrd="0" destOrd="0" presId="urn:microsoft.com/office/officeart/2005/8/layout/hierarchy1#7"/>
    <dgm:cxn modelId="{676FCA00-D617-408C-B853-A8D39B5A50C8}" srcId="{43BF0736-1E09-41B7-A283-5FA1D3E1D6C8}" destId="{BBD0E9D9-6834-4D13-8DBA-64CB1A7AC148}" srcOrd="1" destOrd="0" parTransId="{7B9419FE-1F35-401D-B287-2190B4B7EC08}" sibTransId="{3682FE7B-9570-474D-878F-7CB43A066B8B}"/>
    <dgm:cxn modelId="{1CB83CE3-B1D6-4910-93A2-5FE889B22C47}" type="presOf" srcId="{F5A01A06-9BA2-45C1-956D-1C01716BA819}" destId="{8849966D-0891-4538-9D80-10651AD781EE}" srcOrd="0" destOrd="0" presId="urn:microsoft.com/office/officeart/2005/8/layout/hierarchy1#7"/>
    <dgm:cxn modelId="{75A1625B-8A4D-4658-9CE0-63B871C059A6}" type="presOf" srcId="{7BD0913E-AAED-46F3-80D1-B919E6E41A95}" destId="{43D0897A-459B-4790-9274-D1D009282CD4}" srcOrd="0" destOrd="0" presId="urn:microsoft.com/office/officeart/2005/8/layout/hierarchy1#7"/>
    <dgm:cxn modelId="{45FF0FA0-D0BC-4839-8503-4075B023C7B6}" type="presOf" srcId="{ABAB9DA9-68EF-4385-AF0C-ECD61382783D}" destId="{63059BD4-D478-4979-B82B-4D3767ED4C72}" srcOrd="0" destOrd="0" presId="urn:microsoft.com/office/officeart/2005/8/layout/hierarchy1#7"/>
    <dgm:cxn modelId="{E8BDF588-D625-4855-A0A3-08576BF60977}" srcId="{09A558BF-764F-4C78-BCA8-0B7A11AF2DF6}" destId="{43BF0736-1E09-41B7-A283-5FA1D3E1D6C8}" srcOrd="0" destOrd="0" parTransId="{0EF6D731-F32B-4F49-9DD7-62F811CA00FC}" sibTransId="{88BC7E74-14F0-41E9-81AF-3BED80B206B8}"/>
    <dgm:cxn modelId="{A1C48A09-9F8A-4C7E-92E2-49F07536C2E6}" type="presOf" srcId="{323D974C-AA3F-4F47-B327-EDA041AD7D27}" destId="{2BC3B660-2240-4FF5-8A71-92AD5FDBA083}" srcOrd="0" destOrd="0" presId="urn:microsoft.com/office/officeart/2005/8/layout/hierarchy1#7"/>
    <dgm:cxn modelId="{4A57064F-6678-4B3F-8A7E-524F6C4E5FE6}" type="presOf" srcId="{84480914-EC08-4704-BB66-79578ADE3465}" destId="{C42A9A81-47C5-4A67-9BBD-6166E09A23E7}" srcOrd="0" destOrd="0" presId="urn:microsoft.com/office/officeart/2005/8/layout/hierarchy1#7"/>
    <dgm:cxn modelId="{51EECAAA-742C-46D8-8547-03519E8B3D03}" type="presOf" srcId="{BBD0E9D9-6834-4D13-8DBA-64CB1A7AC148}" destId="{91408415-08F5-4033-AFB0-17B91C4C5BF0}" srcOrd="0" destOrd="0" presId="urn:microsoft.com/office/officeart/2005/8/layout/hierarchy1#7"/>
    <dgm:cxn modelId="{AFF6E7B3-4BA1-4639-B114-54B7BFB74545}" type="presOf" srcId="{70A03543-3820-45A6-A165-A3C7CDC7F139}" destId="{84F6935D-8B5F-4ED7-97BE-C97CE2C011B4}" srcOrd="0" destOrd="0" presId="urn:microsoft.com/office/officeart/2005/8/layout/hierarchy1#7"/>
    <dgm:cxn modelId="{1FD639BF-5D25-43FE-B059-6D25B3A7F3CF}" type="presOf" srcId="{DE132469-D4F5-4270-A015-F5BEA65F034D}" destId="{0565CA45-D338-4C34-9626-97FCA85F7792}" srcOrd="0" destOrd="0" presId="urn:microsoft.com/office/officeart/2005/8/layout/hierarchy1#7"/>
    <dgm:cxn modelId="{F500F356-92E8-4873-986F-EA9E328275AC}" type="presOf" srcId="{79B3CC9A-C028-4026-98B9-DCDA5385B8AC}" destId="{E71E033D-8CA7-4175-8712-DAADAEDD239F}" srcOrd="0" destOrd="0" presId="urn:microsoft.com/office/officeart/2005/8/layout/hierarchy1#7"/>
    <dgm:cxn modelId="{53B70880-9050-4C4C-8146-B30FB3764CC1}" type="presParOf" srcId="{E71E033D-8CA7-4175-8712-DAADAEDD239F}" destId="{B54D03B9-42DB-4F61-8BBC-E06D9FBB7743}" srcOrd="0" destOrd="0" presId="urn:microsoft.com/office/officeart/2005/8/layout/hierarchy1#7"/>
    <dgm:cxn modelId="{0EB5AB91-C15C-4865-A9DC-D24CF2C68544}" type="presParOf" srcId="{B54D03B9-42DB-4F61-8BBC-E06D9FBB7743}" destId="{1455EF1A-FA90-4860-9A92-72CB30D44881}" srcOrd="0" destOrd="0" presId="urn:microsoft.com/office/officeart/2005/8/layout/hierarchy1#7"/>
    <dgm:cxn modelId="{22EB16A5-8B62-429A-A5C2-B676DD953BFC}" type="presParOf" srcId="{1455EF1A-FA90-4860-9A92-72CB30D44881}" destId="{DF31DFE1-9878-4675-BEAC-07A2BF1F6D60}" srcOrd="0" destOrd="0" presId="urn:microsoft.com/office/officeart/2005/8/layout/hierarchy1#7"/>
    <dgm:cxn modelId="{75A7A997-AA74-4C64-B320-35F8C2E0441B}" type="presParOf" srcId="{1455EF1A-FA90-4860-9A92-72CB30D44881}" destId="{286DB1CF-127A-459E-BA03-76501A5807C7}" srcOrd="1" destOrd="0" presId="urn:microsoft.com/office/officeart/2005/8/layout/hierarchy1#7"/>
    <dgm:cxn modelId="{EBB8A3EF-6C3D-4DB7-AE55-CE7A737A2483}" type="presParOf" srcId="{B54D03B9-42DB-4F61-8BBC-E06D9FBB7743}" destId="{89197E65-2C05-4921-AA3E-C26DE767A32A}" srcOrd="1" destOrd="0" presId="urn:microsoft.com/office/officeart/2005/8/layout/hierarchy1#7"/>
    <dgm:cxn modelId="{D853E4C3-DD81-4777-9B09-5D65D2ED0E74}" type="presParOf" srcId="{89197E65-2C05-4921-AA3E-C26DE767A32A}" destId="{C5E3C3B1-5072-4F14-83A4-76BED92967B8}" srcOrd="0" destOrd="0" presId="urn:microsoft.com/office/officeart/2005/8/layout/hierarchy1#7"/>
    <dgm:cxn modelId="{CFF70C22-C765-4025-ABBB-C4872FA61B73}" type="presParOf" srcId="{89197E65-2C05-4921-AA3E-C26DE767A32A}" destId="{D6E20DA0-14B7-454E-88FE-2DCC77AEBB96}" srcOrd="1" destOrd="0" presId="urn:microsoft.com/office/officeart/2005/8/layout/hierarchy1#7"/>
    <dgm:cxn modelId="{57AA143D-D0A1-4BE8-B2D9-7B5FA02A4356}" type="presParOf" srcId="{D6E20DA0-14B7-454E-88FE-2DCC77AEBB96}" destId="{89FD3885-75BB-427B-B5D7-8504B05F178D}" srcOrd="0" destOrd="0" presId="urn:microsoft.com/office/officeart/2005/8/layout/hierarchy1#7"/>
    <dgm:cxn modelId="{58842940-9420-4E7B-862F-9C8866360828}" type="presParOf" srcId="{89FD3885-75BB-427B-B5D7-8504B05F178D}" destId="{F34CF80D-7301-4A40-9127-814F2E3BC444}" srcOrd="0" destOrd="0" presId="urn:microsoft.com/office/officeart/2005/8/layout/hierarchy1#7"/>
    <dgm:cxn modelId="{82DB40F9-2C8F-4458-8A46-B51F0EDDFFAE}" type="presParOf" srcId="{89FD3885-75BB-427B-B5D7-8504B05F178D}" destId="{6A8B838F-C874-412E-A80E-43C51E450414}" srcOrd="1" destOrd="0" presId="urn:microsoft.com/office/officeart/2005/8/layout/hierarchy1#7"/>
    <dgm:cxn modelId="{DD6948DF-2339-4AFB-BF72-4AAD84F0A101}" type="presParOf" srcId="{D6E20DA0-14B7-454E-88FE-2DCC77AEBB96}" destId="{04C9F432-3901-4591-A167-EC5942025797}" srcOrd="1" destOrd="0" presId="urn:microsoft.com/office/officeart/2005/8/layout/hierarchy1#7"/>
    <dgm:cxn modelId="{5115CABC-65D6-4382-85EF-9D49A820B65F}" type="presParOf" srcId="{04C9F432-3901-4591-A167-EC5942025797}" destId="{C42A9A81-47C5-4A67-9BBD-6166E09A23E7}" srcOrd="0" destOrd="0" presId="urn:microsoft.com/office/officeart/2005/8/layout/hierarchy1#7"/>
    <dgm:cxn modelId="{039FA9C0-5745-440C-84D7-760D43BC7828}" type="presParOf" srcId="{04C9F432-3901-4591-A167-EC5942025797}" destId="{471E77DC-7BBD-4277-ABB3-68F08C41E870}" srcOrd="1" destOrd="0" presId="urn:microsoft.com/office/officeart/2005/8/layout/hierarchy1#7"/>
    <dgm:cxn modelId="{4C5FD053-831D-44C9-9BF8-857FE3126531}" type="presParOf" srcId="{471E77DC-7BBD-4277-ABB3-68F08C41E870}" destId="{8AC99376-6ADC-4AF6-8E49-A63BE28FE302}" srcOrd="0" destOrd="0" presId="urn:microsoft.com/office/officeart/2005/8/layout/hierarchy1#7"/>
    <dgm:cxn modelId="{FCEE7BE2-851A-4BFE-93DD-4919930FE130}" type="presParOf" srcId="{8AC99376-6ADC-4AF6-8E49-A63BE28FE302}" destId="{45411415-D009-4CC6-981C-105B72C29C10}" srcOrd="0" destOrd="0" presId="urn:microsoft.com/office/officeart/2005/8/layout/hierarchy1#7"/>
    <dgm:cxn modelId="{05FCFDDD-2B53-4A31-BC95-8C5554FB9245}" type="presParOf" srcId="{8AC99376-6ADC-4AF6-8E49-A63BE28FE302}" destId="{63059BD4-D478-4979-B82B-4D3767ED4C72}" srcOrd="1" destOrd="0" presId="urn:microsoft.com/office/officeart/2005/8/layout/hierarchy1#7"/>
    <dgm:cxn modelId="{7C8560F2-F0F1-4C60-8343-8D3F60E9DFA5}" type="presParOf" srcId="{471E77DC-7BBD-4277-ABB3-68F08C41E870}" destId="{B9728626-A450-4AA4-B0B1-862B43E821F2}" srcOrd="1" destOrd="0" presId="urn:microsoft.com/office/officeart/2005/8/layout/hierarchy1#7"/>
    <dgm:cxn modelId="{B70A5E15-4F83-4565-881C-E65550FCA050}" type="presParOf" srcId="{04C9F432-3901-4591-A167-EC5942025797}" destId="{CF2A4C9F-EC28-413F-A563-CE1477E86F36}" srcOrd="2" destOrd="0" presId="urn:microsoft.com/office/officeart/2005/8/layout/hierarchy1#7"/>
    <dgm:cxn modelId="{F91EA2C5-5818-4FB3-8BE5-650AEAAC518A}" type="presParOf" srcId="{04C9F432-3901-4591-A167-EC5942025797}" destId="{0B29C48B-0598-4F1F-8B7B-17A03BB69A66}" srcOrd="3" destOrd="0" presId="urn:microsoft.com/office/officeart/2005/8/layout/hierarchy1#7"/>
    <dgm:cxn modelId="{CD0646E3-4BD2-4F99-BCC6-6F6970DEF0BC}" type="presParOf" srcId="{0B29C48B-0598-4F1F-8B7B-17A03BB69A66}" destId="{178BCE60-1D3B-4FDB-A05D-7ADC7F1C3113}" srcOrd="0" destOrd="0" presId="urn:microsoft.com/office/officeart/2005/8/layout/hierarchy1#7"/>
    <dgm:cxn modelId="{F9CE50B3-5B08-49DD-9730-61B522413A26}" type="presParOf" srcId="{178BCE60-1D3B-4FDB-A05D-7ADC7F1C3113}" destId="{83C01A9B-0C9C-41EE-A80A-73F918B5DEB6}" srcOrd="0" destOrd="0" presId="urn:microsoft.com/office/officeart/2005/8/layout/hierarchy1#7"/>
    <dgm:cxn modelId="{735B98AC-FF90-44F9-83B9-714199754ED9}" type="presParOf" srcId="{178BCE60-1D3B-4FDB-A05D-7ADC7F1C3113}" destId="{91408415-08F5-4033-AFB0-17B91C4C5BF0}" srcOrd="1" destOrd="0" presId="urn:microsoft.com/office/officeart/2005/8/layout/hierarchy1#7"/>
    <dgm:cxn modelId="{EF816A55-9EBD-4890-82DB-F4D8E289A4F0}" type="presParOf" srcId="{0B29C48B-0598-4F1F-8B7B-17A03BB69A66}" destId="{1CB1E475-BF1F-4728-B336-314B6DEBB77B}" srcOrd="1" destOrd="0" presId="urn:microsoft.com/office/officeart/2005/8/layout/hierarchy1#7"/>
    <dgm:cxn modelId="{F8AE89C4-5FB5-43A8-964E-124C6A2ED1D9}" type="presParOf" srcId="{04C9F432-3901-4591-A167-EC5942025797}" destId="{8849966D-0891-4538-9D80-10651AD781EE}" srcOrd="4" destOrd="0" presId="urn:microsoft.com/office/officeart/2005/8/layout/hierarchy1#7"/>
    <dgm:cxn modelId="{8819F467-108E-41CC-9C14-465375DC0B05}" type="presParOf" srcId="{04C9F432-3901-4591-A167-EC5942025797}" destId="{418EA755-FD01-4156-991F-350A1026AC72}" srcOrd="5" destOrd="0" presId="urn:microsoft.com/office/officeart/2005/8/layout/hierarchy1#7"/>
    <dgm:cxn modelId="{C7FECB2B-7A67-4453-A575-9F354C3A116B}" type="presParOf" srcId="{418EA755-FD01-4156-991F-350A1026AC72}" destId="{3FB42F74-67BB-4AE8-BFC9-F07D3FD966EE}" srcOrd="0" destOrd="0" presId="urn:microsoft.com/office/officeart/2005/8/layout/hierarchy1#7"/>
    <dgm:cxn modelId="{7970F9C0-AC7C-4FA7-A803-57CC11288F71}" type="presParOf" srcId="{3FB42F74-67BB-4AE8-BFC9-F07D3FD966EE}" destId="{94AC2F2C-269E-482E-B30D-7330B0D02A86}" srcOrd="0" destOrd="0" presId="urn:microsoft.com/office/officeart/2005/8/layout/hierarchy1#7"/>
    <dgm:cxn modelId="{352DB361-2AAB-43F5-87BE-7EF8F4EA3489}" type="presParOf" srcId="{3FB42F74-67BB-4AE8-BFC9-F07D3FD966EE}" destId="{6AB880E2-F7EB-490F-BCC4-9A37B420B6F2}" srcOrd="1" destOrd="0" presId="urn:microsoft.com/office/officeart/2005/8/layout/hierarchy1#7"/>
    <dgm:cxn modelId="{99EA5A83-5723-41AC-B6CD-219D1505A024}" type="presParOf" srcId="{418EA755-FD01-4156-991F-350A1026AC72}" destId="{5F847B82-110F-4AB0-8E54-10173C9C3235}" srcOrd="1" destOrd="0" presId="urn:microsoft.com/office/officeart/2005/8/layout/hierarchy1#7"/>
    <dgm:cxn modelId="{8028F0D3-40C9-46D7-8CF3-B754FD1947B5}" type="presParOf" srcId="{89197E65-2C05-4921-AA3E-C26DE767A32A}" destId="{43D0897A-459B-4790-9274-D1D009282CD4}" srcOrd="2" destOrd="0" presId="urn:microsoft.com/office/officeart/2005/8/layout/hierarchy1#7"/>
    <dgm:cxn modelId="{0E79F476-EC1C-4E67-8706-4DBAC2EDF5E9}" type="presParOf" srcId="{89197E65-2C05-4921-AA3E-C26DE767A32A}" destId="{2C1E65DD-1D44-43B0-AC42-3A70C921EBF0}" srcOrd="3" destOrd="0" presId="urn:microsoft.com/office/officeart/2005/8/layout/hierarchy1#7"/>
    <dgm:cxn modelId="{D3431713-6D93-4EEB-98D2-C20E76D55B77}" type="presParOf" srcId="{2C1E65DD-1D44-43B0-AC42-3A70C921EBF0}" destId="{A3C59608-9A8D-4F70-940B-A501C866B301}" srcOrd="0" destOrd="0" presId="urn:microsoft.com/office/officeart/2005/8/layout/hierarchy1#7"/>
    <dgm:cxn modelId="{BED84B42-BC1C-4428-964C-8CABC8204FAE}" type="presParOf" srcId="{A3C59608-9A8D-4F70-940B-A501C866B301}" destId="{02A3E443-8F4F-4E70-A27C-77F4E93BC87B}" srcOrd="0" destOrd="0" presId="urn:microsoft.com/office/officeart/2005/8/layout/hierarchy1#7"/>
    <dgm:cxn modelId="{B4FA3A95-D84C-47C9-982E-0E695D81E849}" type="presParOf" srcId="{A3C59608-9A8D-4F70-940B-A501C866B301}" destId="{0565CA45-D338-4C34-9626-97FCA85F7792}" srcOrd="1" destOrd="0" presId="urn:microsoft.com/office/officeart/2005/8/layout/hierarchy1#7"/>
    <dgm:cxn modelId="{349B0097-FB96-47B7-9041-CAFD2B830C45}" type="presParOf" srcId="{2C1E65DD-1D44-43B0-AC42-3A70C921EBF0}" destId="{A0BA143E-5F04-4382-B31C-DB2531FADF79}" srcOrd="1" destOrd="0" presId="urn:microsoft.com/office/officeart/2005/8/layout/hierarchy1#7"/>
    <dgm:cxn modelId="{DDA0A82F-62F3-44A1-B1DC-1CAFFE6F9D02}" type="presParOf" srcId="{89197E65-2C05-4921-AA3E-C26DE767A32A}" destId="{E75D9187-DA45-4966-90B2-BB9E75FFAFB6}" srcOrd="4" destOrd="0" presId="urn:microsoft.com/office/officeart/2005/8/layout/hierarchy1#7"/>
    <dgm:cxn modelId="{9F3448B3-0A7B-4E47-A3EB-E3BA0D62108C}" type="presParOf" srcId="{89197E65-2C05-4921-AA3E-C26DE767A32A}" destId="{9FCB2ADD-AA10-4A89-AD8E-5FF3AB8F1815}" srcOrd="5" destOrd="0" presId="urn:microsoft.com/office/officeart/2005/8/layout/hierarchy1#7"/>
    <dgm:cxn modelId="{C956DA03-5353-41F7-A7EC-4BCD299A3524}" type="presParOf" srcId="{9FCB2ADD-AA10-4A89-AD8E-5FF3AB8F1815}" destId="{885A8906-2ABA-4B85-8A23-BCBF384ED1DF}" srcOrd="0" destOrd="0" presId="urn:microsoft.com/office/officeart/2005/8/layout/hierarchy1#7"/>
    <dgm:cxn modelId="{0A1CFD1D-8DB6-41FD-839D-37846236C740}" type="presParOf" srcId="{885A8906-2ABA-4B85-8A23-BCBF384ED1DF}" destId="{A3CC9685-4908-451E-9991-E529ABB4B520}" srcOrd="0" destOrd="0" presId="urn:microsoft.com/office/officeart/2005/8/layout/hierarchy1#7"/>
    <dgm:cxn modelId="{A004C398-38F4-43CB-A332-4DDA49D70E0B}" type="presParOf" srcId="{885A8906-2ABA-4B85-8A23-BCBF384ED1DF}" destId="{D074662B-FAC4-4B5E-B5BF-97B540184DDC}" srcOrd="1" destOrd="0" presId="urn:microsoft.com/office/officeart/2005/8/layout/hierarchy1#7"/>
    <dgm:cxn modelId="{5F9FE7AB-EDBE-4DF5-B073-69F2CB4AE17C}" type="presParOf" srcId="{9FCB2ADD-AA10-4A89-AD8E-5FF3AB8F1815}" destId="{FBE0EA9A-7B30-4342-AD99-942CCE0AB084}" srcOrd="1" destOrd="0" presId="urn:microsoft.com/office/officeart/2005/8/layout/hierarchy1#7"/>
    <dgm:cxn modelId="{1F01DFB6-B2BA-41BC-BCF8-192A839DFCD2}" type="presParOf" srcId="{89197E65-2C05-4921-AA3E-C26DE767A32A}" destId="{84F6935D-8B5F-4ED7-97BE-C97CE2C011B4}" srcOrd="6" destOrd="0" presId="urn:microsoft.com/office/officeart/2005/8/layout/hierarchy1#7"/>
    <dgm:cxn modelId="{1ECC422A-BB55-424B-9CF7-08CEAF22FA7A}" type="presParOf" srcId="{89197E65-2C05-4921-AA3E-C26DE767A32A}" destId="{9B71C94C-C643-41DC-910D-6032A0897085}" srcOrd="7" destOrd="0" presId="urn:microsoft.com/office/officeart/2005/8/layout/hierarchy1#7"/>
    <dgm:cxn modelId="{BA290C15-2A0D-4301-BE9C-0AD4068FC31D}" type="presParOf" srcId="{9B71C94C-C643-41DC-910D-6032A0897085}" destId="{670E54B5-4BB5-4A01-BD4F-F83986315FE7}" srcOrd="0" destOrd="0" presId="urn:microsoft.com/office/officeart/2005/8/layout/hierarchy1#7"/>
    <dgm:cxn modelId="{69C9125F-695C-4F68-BB99-DBE659B04103}" type="presParOf" srcId="{670E54B5-4BB5-4A01-BD4F-F83986315FE7}" destId="{DFC0D575-D98D-4F12-9F3B-16BF475ED1AB}" srcOrd="0" destOrd="0" presId="urn:microsoft.com/office/officeart/2005/8/layout/hierarchy1#7"/>
    <dgm:cxn modelId="{5B2E40A8-9A69-49B2-9557-C93B274AF2FB}" type="presParOf" srcId="{670E54B5-4BB5-4A01-BD4F-F83986315FE7}" destId="{2BC3B660-2240-4FF5-8A71-92AD5FDBA083}" srcOrd="1" destOrd="0" presId="urn:microsoft.com/office/officeart/2005/8/layout/hierarchy1#7"/>
    <dgm:cxn modelId="{41431590-063D-4692-88F7-EE7B770E5F2B}" type="presParOf" srcId="{9B71C94C-C643-41DC-910D-6032A0897085}" destId="{6BB0A52A-1E6A-415D-8F08-749BCF11685A}" srcOrd="1" destOrd="0" presId="urn:microsoft.com/office/officeart/2005/8/layout/hierarchy1#7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F6935D-8B5F-4ED7-97BE-C97CE2C011B4}">
      <dsp:nvSpPr>
        <dsp:cNvPr id="0" name=""/>
        <dsp:cNvSpPr/>
      </dsp:nvSpPr>
      <dsp:spPr>
        <a:xfrm>
          <a:off x="5535936" y="1292055"/>
          <a:ext cx="3102258" cy="5616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3201"/>
              </a:lnTo>
              <a:lnTo>
                <a:pt x="3102258" y="413201"/>
              </a:lnTo>
              <a:lnTo>
                <a:pt x="3102258" y="5616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5D9187-DA45-4966-90B2-BB9E75FFAFB6}">
      <dsp:nvSpPr>
        <dsp:cNvPr id="0" name=""/>
        <dsp:cNvSpPr/>
      </dsp:nvSpPr>
      <dsp:spPr>
        <a:xfrm>
          <a:off x="5535936" y="1292055"/>
          <a:ext cx="1143825" cy="5616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3201"/>
              </a:lnTo>
              <a:lnTo>
                <a:pt x="1143825" y="413201"/>
              </a:lnTo>
              <a:lnTo>
                <a:pt x="1143825" y="5616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D0897A-459B-4790-9274-D1D009282CD4}">
      <dsp:nvSpPr>
        <dsp:cNvPr id="0" name=""/>
        <dsp:cNvSpPr/>
      </dsp:nvSpPr>
      <dsp:spPr>
        <a:xfrm>
          <a:off x="4721329" y="1292055"/>
          <a:ext cx="814606" cy="561642"/>
        </a:xfrm>
        <a:custGeom>
          <a:avLst/>
          <a:gdLst/>
          <a:ahLst/>
          <a:cxnLst/>
          <a:rect l="0" t="0" r="0" b="0"/>
          <a:pathLst>
            <a:path>
              <a:moveTo>
                <a:pt x="814606" y="0"/>
              </a:moveTo>
              <a:lnTo>
                <a:pt x="814606" y="413201"/>
              </a:lnTo>
              <a:lnTo>
                <a:pt x="0" y="413201"/>
              </a:lnTo>
              <a:lnTo>
                <a:pt x="0" y="5616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49966D-0891-4538-9D80-10651AD781EE}">
      <dsp:nvSpPr>
        <dsp:cNvPr id="0" name=""/>
        <dsp:cNvSpPr/>
      </dsp:nvSpPr>
      <dsp:spPr>
        <a:xfrm>
          <a:off x="2762897" y="2871192"/>
          <a:ext cx="1958432" cy="466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7577"/>
              </a:lnTo>
              <a:lnTo>
                <a:pt x="1958432" y="317577"/>
              </a:lnTo>
              <a:lnTo>
                <a:pt x="1958432" y="4660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2A4C9F-EC28-413F-A563-CE1477E86F36}">
      <dsp:nvSpPr>
        <dsp:cNvPr id="0" name=""/>
        <dsp:cNvSpPr/>
      </dsp:nvSpPr>
      <dsp:spPr>
        <a:xfrm>
          <a:off x="2717177" y="2871192"/>
          <a:ext cx="91440" cy="4660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60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2A9A81-47C5-4A67-9BBD-6166E09A23E7}">
      <dsp:nvSpPr>
        <dsp:cNvPr id="0" name=""/>
        <dsp:cNvSpPr/>
      </dsp:nvSpPr>
      <dsp:spPr>
        <a:xfrm>
          <a:off x="804465" y="2871192"/>
          <a:ext cx="1958432" cy="466017"/>
        </a:xfrm>
        <a:custGeom>
          <a:avLst/>
          <a:gdLst/>
          <a:ahLst/>
          <a:cxnLst/>
          <a:rect l="0" t="0" r="0" b="0"/>
          <a:pathLst>
            <a:path>
              <a:moveTo>
                <a:pt x="1958432" y="0"/>
              </a:moveTo>
              <a:lnTo>
                <a:pt x="1958432" y="317577"/>
              </a:lnTo>
              <a:lnTo>
                <a:pt x="0" y="317577"/>
              </a:lnTo>
              <a:lnTo>
                <a:pt x="0" y="46601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E3C3B1-5072-4F14-83A4-76BED92967B8}">
      <dsp:nvSpPr>
        <dsp:cNvPr id="0" name=""/>
        <dsp:cNvSpPr/>
      </dsp:nvSpPr>
      <dsp:spPr>
        <a:xfrm>
          <a:off x="2762897" y="1292055"/>
          <a:ext cx="2773038" cy="561642"/>
        </a:xfrm>
        <a:custGeom>
          <a:avLst/>
          <a:gdLst/>
          <a:ahLst/>
          <a:cxnLst/>
          <a:rect l="0" t="0" r="0" b="0"/>
          <a:pathLst>
            <a:path>
              <a:moveTo>
                <a:pt x="2773038" y="0"/>
              </a:moveTo>
              <a:lnTo>
                <a:pt x="2773038" y="413201"/>
              </a:lnTo>
              <a:lnTo>
                <a:pt x="0" y="413201"/>
              </a:lnTo>
              <a:lnTo>
                <a:pt x="0" y="5616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31DFE1-9878-4675-BEAC-07A2BF1F6D60}">
      <dsp:nvSpPr>
        <dsp:cNvPr id="0" name=""/>
        <dsp:cNvSpPr/>
      </dsp:nvSpPr>
      <dsp:spPr>
        <a:xfrm>
          <a:off x="4734759" y="274560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6DB1CF-127A-459E-BA03-76501A5807C7}">
      <dsp:nvSpPr>
        <dsp:cNvPr id="0" name=""/>
        <dsp:cNvSpPr/>
      </dsp:nvSpPr>
      <dsp:spPr>
        <a:xfrm>
          <a:off x="4912798" y="443698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/>
            <a:t>电功率</a:t>
          </a:r>
        </a:p>
      </dsp:txBody>
      <dsp:txXfrm>
        <a:off x="4942599" y="473499"/>
        <a:ext cx="1542751" cy="957892"/>
      </dsp:txXfrm>
    </dsp:sp>
    <dsp:sp modelId="{F34CF80D-7301-4A40-9127-814F2E3BC444}">
      <dsp:nvSpPr>
        <dsp:cNvPr id="0" name=""/>
        <dsp:cNvSpPr/>
      </dsp:nvSpPr>
      <dsp:spPr>
        <a:xfrm>
          <a:off x="1961720" y="1853697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8B838F-C874-412E-A80E-43C51E450414}">
      <dsp:nvSpPr>
        <dsp:cNvPr id="0" name=""/>
        <dsp:cNvSpPr/>
      </dsp:nvSpPr>
      <dsp:spPr>
        <a:xfrm>
          <a:off x="2139759" y="2022834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100" b="1" kern="1200"/>
            <a:t>电功率</a:t>
          </a:r>
        </a:p>
      </dsp:txBody>
      <dsp:txXfrm>
        <a:off x="2169560" y="2052635"/>
        <a:ext cx="1542751" cy="957892"/>
      </dsp:txXfrm>
    </dsp:sp>
    <dsp:sp modelId="{45411415-D009-4CC6-981C-105B72C29C10}">
      <dsp:nvSpPr>
        <dsp:cNvPr id="0" name=""/>
        <dsp:cNvSpPr/>
      </dsp:nvSpPr>
      <dsp:spPr>
        <a:xfrm>
          <a:off x="3288" y="3337210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059BD4-D478-4979-B82B-4D3767ED4C72}">
      <dsp:nvSpPr>
        <dsp:cNvPr id="0" name=""/>
        <dsp:cNvSpPr/>
      </dsp:nvSpPr>
      <dsp:spPr>
        <a:xfrm>
          <a:off x="181327" y="3506347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>
              <a:latin typeface="+mn-ea"/>
              <a:sym typeface="+mn-ea"/>
            </a:rPr>
            <a:t>表示电流做功的快慢</a:t>
          </a:r>
          <a:endParaRPr lang="zh-CN" sz="2100" b="1" kern="1200"/>
        </a:p>
      </dsp:txBody>
      <dsp:txXfrm>
        <a:off x="211128" y="3536148"/>
        <a:ext cx="1542751" cy="957892"/>
      </dsp:txXfrm>
    </dsp:sp>
    <dsp:sp modelId="{83C01A9B-0C9C-41EE-A80A-73F918B5DEB6}">
      <dsp:nvSpPr>
        <dsp:cNvPr id="0" name=""/>
        <dsp:cNvSpPr/>
      </dsp:nvSpPr>
      <dsp:spPr>
        <a:xfrm>
          <a:off x="1961720" y="3337210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408415-08F5-4033-AFB0-17B91C4C5BF0}">
      <dsp:nvSpPr>
        <dsp:cNvPr id="0" name=""/>
        <dsp:cNvSpPr/>
      </dsp:nvSpPr>
      <dsp:spPr>
        <a:xfrm>
          <a:off x="2139759" y="3506347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>
              <a:latin typeface="+mn-ea"/>
              <a:cs typeface="+mn-ea"/>
              <a:sym typeface="+mn-ea"/>
            </a:rPr>
            <a:t>单位瓦</a:t>
          </a:r>
          <a:r>
            <a:rPr lang="en-US" altLang="zh-CN" sz="2100" b="1" kern="1200">
              <a:latin typeface="+mn-ea"/>
              <a:cs typeface="+mn-ea"/>
              <a:sym typeface="+mn-ea"/>
            </a:rPr>
            <a:t>(W)</a:t>
          </a:r>
          <a:endParaRPr lang="zh-CN" sz="2100" b="1" kern="1200"/>
        </a:p>
      </dsp:txBody>
      <dsp:txXfrm>
        <a:off x="2169560" y="3536148"/>
        <a:ext cx="1542751" cy="957892"/>
      </dsp:txXfrm>
    </dsp:sp>
    <dsp:sp modelId="{94AC2F2C-269E-482E-B30D-7330B0D02A86}">
      <dsp:nvSpPr>
        <dsp:cNvPr id="0" name=""/>
        <dsp:cNvSpPr/>
      </dsp:nvSpPr>
      <dsp:spPr>
        <a:xfrm>
          <a:off x="3920152" y="3337210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B880E2-F7EB-490F-BCC4-9A37B420B6F2}">
      <dsp:nvSpPr>
        <dsp:cNvPr id="0" name=""/>
        <dsp:cNvSpPr/>
      </dsp:nvSpPr>
      <dsp:spPr>
        <a:xfrm>
          <a:off x="4098192" y="3506347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/>
            <a:t>公式</a:t>
          </a:r>
        </a:p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100" b="1" kern="1200"/>
        </a:p>
      </dsp:txBody>
      <dsp:txXfrm>
        <a:off x="4127993" y="3536148"/>
        <a:ext cx="1542751" cy="957892"/>
      </dsp:txXfrm>
    </dsp:sp>
    <dsp:sp modelId="{02A3E443-8F4F-4E70-A27C-77F4E93BC87B}">
      <dsp:nvSpPr>
        <dsp:cNvPr id="0" name=""/>
        <dsp:cNvSpPr/>
      </dsp:nvSpPr>
      <dsp:spPr>
        <a:xfrm>
          <a:off x="3920152" y="1853697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5CA45-D338-4C34-9626-97FCA85F7792}">
      <dsp:nvSpPr>
        <dsp:cNvPr id="0" name=""/>
        <dsp:cNvSpPr/>
      </dsp:nvSpPr>
      <dsp:spPr>
        <a:xfrm>
          <a:off x="4098192" y="2022834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100" b="1" kern="1200">
              <a:latin typeface="+mn-ea"/>
              <a:cs typeface="+mn-ea"/>
              <a:sym typeface="+mn-ea"/>
            </a:rPr>
            <a:t>“</a:t>
          </a:r>
          <a:r>
            <a:rPr lang="zh-CN" altLang="en-US" sz="2100" b="1" kern="1200">
              <a:latin typeface="+mn-ea"/>
              <a:cs typeface="+mn-ea"/>
              <a:sym typeface="+mn-ea"/>
            </a:rPr>
            <a:t>千瓦时</a:t>
          </a:r>
          <a:r>
            <a:rPr lang="en-US" altLang="zh-CN" sz="2100" b="1" kern="1200">
              <a:latin typeface="+mn-ea"/>
              <a:cs typeface="+mn-ea"/>
              <a:sym typeface="+mn-ea"/>
            </a:rPr>
            <a:t>”</a:t>
          </a:r>
          <a:r>
            <a:rPr lang="zh-CN" altLang="en-US" sz="2100" b="1" kern="1200">
              <a:latin typeface="+mn-ea"/>
              <a:cs typeface="+mn-ea"/>
              <a:sym typeface="+mn-ea"/>
            </a:rPr>
            <a:t>的来历</a:t>
          </a:r>
          <a:endParaRPr lang="zh-CN" altLang="en-US" sz="2100" b="1" kern="1200"/>
        </a:p>
      </dsp:txBody>
      <dsp:txXfrm>
        <a:off x="4127993" y="2052635"/>
        <a:ext cx="1542751" cy="957892"/>
      </dsp:txXfrm>
    </dsp:sp>
    <dsp:sp modelId="{A3CC9685-4908-451E-9991-E529ABB4B520}">
      <dsp:nvSpPr>
        <dsp:cNvPr id="0" name=""/>
        <dsp:cNvSpPr/>
      </dsp:nvSpPr>
      <dsp:spPr>
        <a:xfrm>
          <a:off x="5878585" y="1853697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74662B-FAC4-4B5E-B5BF-97B540184DDC}">
      <dsp:nvSpPr>
        <dsp:cNvPr id="0" name=""/>
        <dsp:cNvSpPr/>
      </dsp:nvSpPr>
      <dsp:spPr>
        <a:xfrm>
          <a:off x="6056624" y="2022834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>
              <a:latin typeface="+mn-ea"/>
              <a:sym typeface="+mn-ea"/>
            </a:rPr>
            <a:t>额定电压和额定功率</a:t>
          </a:r>
          <a:endParaRPr lang="zh-CN" sz="2100" kern="1200"/>
        </a:p>
      </dsp:txBody>
      <dsp:txXfrm>
        <a:off x="6086425" y="2052635"/>
        <a:ext cx="1542751" cy="957892"/>
      </dsp:txXfrm>
    </dsp:sp>
    <dsp:sp modelId="{DFC0D575-D98D-4F12-9F3B-16BF475ED1AB}">
      <dsp:nvSpPr>
        <dsp:cNvPr id="0" name=""/>
        <dsp:cNvSpPr/>
      </dsp:nvSpPr>
      <dsp:spPr>
        <a:xfrm>
          <a:off x="7837017" y="1853697"/>
          <a:ext cx="1602353" cy="10174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C3B660-2240-4FF5-8A71-92AD5FDBA083}">
      <dsp:nvSpPr>
        <dsp:cNvPr id="0" name=""/>
        <dsp:cNvSpPr/>
      </dsp:nvSpPr>
      <dsp:spPr>
        <a:xfrm>
          <a:off x="8015056" y="2022834"/>
          <a:ext cx="1602353" cy="10174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>
              <a:latin typeface="+mn-ea"/>
              <a:cs typeface="+mn-ea"/>
              <a:sym typeface="+mn-ea"/>
            </a:rPr>
            <a:t>电功率的测量</a:t>
          </a:r>
          <a:endParaRPr lang="zh-CN" sz="2100" kern="1200"/>
        </a:p>
      </dsp:txBody>
      <dsp:txXfrm>
        <a:off x="8044857" y="2052635"/>
        <a:ext cx="1542751" cy="9578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#7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" Type="http://schemas.openxmlformats.org/officeDocument/2006/relationships/tags" Target="../tags/tag266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" Type="http://schemas.openxmlformats.org/officeDocument/2006/relationships/tags" Target="../tags/tag275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" Type="http://schemas.openxmlformats.org/officeDocument/2006/relationships/tags" Target="../tags/tag296.xml"/><Relationship Id="rId5" Type="http://schemas.openxmlformats.org/officeDocument/2006/relationships/slide" Target="../slides/slide24.xml"/><Relationship Id="rId4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" Type="http://schemas.openxmlformats.org/officeDocument/2006/relationships/tags" Target="../tags/tag307.xml"/><Relationship Id="rId5" Type="http://schemas.openxmlformats.org/officeDocument/2006/relationships/slide" Target="../slides/slide25.xml"/><Relationship Id="rId4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" Type="http://schemas.openxmlformats.org/officeDocument/2006/relationships/tags" Target="../tags/tag318.xml"/><Relationship Id="rId5" Type="http://schemas.openxmlformats.org/officeDocument/2006/relationships/slide" Target="../slides/slide26.xml"/><Relationship Id="rId4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" Type="http://schemas.openxmlformats.org/officeDocument/2006/relationships/tags" Target="../tags/tag325.xml"/><Relationship Id="rId5" Type="http://schemas.openxmlformats.org/officeDocument/2006/relationships/slide" Target="../slides/slide27.xml"/><Relationship Id="rId4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334.xml"/><Relationship Id="rId2" Type="http://schemas.openxmlformats.org/officeDocument/2006/relationships/tags" Target="../tags/tag333.xml"/><Relationship Id="rId1" Type="http://schemas.openxmlformats.org/officeDocument/2006/relationships/tags" Target="../tags/tag332.xml"/><Relationship Id="rId5" Type="http://schemas.openxmlformats.org/officeDocument/2006/relationships/slide" Target="../slides/slide28.xml"/><Relationship Id="rId4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" Type="http://schemas.openxmlformats.org/officeDocument/2006/relationships/tags" Target="../tags/tag339.xml"/><Relationship Id="rId5" Type="http://schemas.openxmlformats.org/officeDocument/2006/relationships/slide" Target="../slides/slide29.xml"/><Relationship Id="rId4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48.xml"/><Relationship Id="rId2" Type="http://schemas.openxmlformats.org/officeDocument/2006/relationships/tags" Target="../tags/tag347.xml"/><Relationship Id="rId1" Type="http://schemas.openxmlformats.org/officeDocument/2006/relationships/tags" Target="../tags/tag346.xml"/><Relationship Id="rId5" Type="http://schemas.openxmlformats.org/officeDocument/2006/relationships/slide" Target="../slides/slide30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356.xml"/><Relationship Id="rId2" Type="http://schemas.openxmlformats.org/officeDocument/2006/relationships/tags" Target="../tags/tag355.xml"/><Relationship Id="rId1" Type="http://schemas.openxmlformats.org/officeDocument/2006/relationships/tags" Target="../tags/tag354.xml"/><Relationship Id="rId5" Type="http://schemas.openxmlformats.org/officeDocument/2006/relationships/slide" Target="../slides/slide31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8788" y="685800"/>
            <a:ext cx="59404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7332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046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0596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7534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237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2914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626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3623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8106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28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2624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5491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5853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0049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5416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5762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7784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4360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1272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3103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728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2960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3399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6858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4105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896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3765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2162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8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tags" Target="../tags/tag103.xml"/><Relationship Id="rId18" Type="http://schemas.openxmlformats.org/officeDocument/2006/relationships/tags" Target="../tags/tag108.xml"/><Relationship Id="rId26" Type="http://schemas.openxmlformats.org/officeDocument/2006/relationships/tags" Target="../tags/tag116.xml"/><Relationship Id="rId3" Type="http://schemas.openxmlformats.org/officeDocument/2006/relationships/tags" Target="../tags/tag93.xml"/><Relationship Id="rId21" Type="http://schemas.openxmlformats.org/officeDocument/2006/relationships/tags" Target="../tags/tag111.xml"/><Relationship Id="rId34" Type="http://schemas.openxmlformats.org/officeDocument/2006/relationships/slideLayout" Target="../slideLayouts/slideLayout1.xml"/><Relationship Id="rId7" Type="http://schemas.openxmlformats.org/officeDocument/2006/relationships/tags" Target="../tags/tag97.xml"/><Relationship Id="rId12" Type="http://schemas.openxmlformats.org/officeDocument/2006/relationships/tags" Target="../tags/tag102.xml"/><Relationship Id="rId17" Type="http://schemas.openxmlformats.org/officeDocument/2006/relationships/tags" Target="../tags/tag107.xml"/><Relationship Id="rId25" Type="http://schemas.openxmlformats.org/officeDocument/2006/relationships/tags" Target="../tags/tag115.xml"/><Relationship Id="rId33" Type="http://schemas.openxmlformats.org/officeDocument/2006/relationships/tags" Target="../tags/tag123.xml"/><Relationship Id="rId2" Type="http://schemas.openxmlformats.org/officeDocument/2006/relationships/tags" Target="../tags/tag92.xml"/><Relationship Id="rId16" Type="http://schemas.openxmlformats.org/officeDocument/2006/relationships/tags" Target="../tags/tag106.xml"/><Relationship Id="rId20" Type="http://schemas.openxmlformats.org/officeDocument/2006/relationships/tags" Target="../tags/tag110.xml"/><Relationship Id="rId29" Type="http://schemas.openxmlformats.org/officeDocument/2006/relationships/tags" Target="../tags/tag119.xml"/><Relationship Id="rId1" Type="http://schemas.openxmlformats.org/officeDocument/2006/relationships/vmlDrawing" Target="../drawings/vmlDrawing2.v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24" Type="http://schemas.openxmlformats.org/officeDocument/2006/relationships/tags" Target="../tags/tag114.xml"/><Relationship Id="rId32" Type="http://schemas.openxmlformats.org/officeDocument/2006/relationships/tags" Target="../tags/tag122.xml"/><Relationship Id="rId37" Type="http://schemas.openxmlformats.org/officeDocument/2006/relationships/image" Target="../media/image9.wmf"/><Relationship Id="rId5" Type="http://schemas.openxmlformats.org/officeDocument/2006/relationships/tags" Target="../tags/tag95.xml"/><Relationship Id="rId15" Type="http://schemas.openxmlformats.org/officeDocument/2006/relationships/tags" Target="../tags/tag105.xml"/><Relationship Id="rId23" Type="http://schemas.openxmlformats.org/officeDocument/2006/relationships/tags" Target="../tags/tag113.xml"/><Relationship Id="rId28" Type="http://schemas.openxmlformats.org/officeDocument/2006/relationships/tags" Target="../tags/tag118.xml"/><Relationship Id="rId36" Type="http://schemas.openxmlformats.org/officeDocument/2006/relationships/oleObject" Target="../embeddings/oleObject3.bin"/><Relationship Id="rId10" Type="http://schemas.openxmlformats.org/officeDocument/2006/relationships/tags" Target="../tags/tag100.xml"/><Relationship Id="rId19" Type="http://schemas.openxmlformats.org/officeDocument/2006/relationships/tags" Target="../tags/tag109.xml"/><Relationship Id="rId31" Type="http://schemas.openxmlformats.org/officeDocument/2006/relationships/tags" Target="../tags/tag121.xml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tags" Target="../tags/tag104.xml"/><Relationship Id="rId22" Type="http://schemas.openxmlformats.org/officeDocument/2006/relationships/tags" Target="../tags/tag112.xml"/><Relationship Id="rId27" Type="http://schemas.openxmlformats.org/officeDocument/2006/relationships/tags" Target="../tags/tag117.xml"/><Relationship Id="rId30" Type="http://schemas.openxmlformats.org/officeDocument/2006/relationships/tags" Target="../tags/tag120.xml"/><Relationship Id="rId35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tags" Target="../tags/tag138.xml"/><Relationship Id="rId18" Type="http://schemas.openxmlformats.org/officeDocument/2006/relationships/tags" Target="../tags/tag143.xml"/><Relationship Id="rId26" Type="http://schemas.openxmlformats.org/officeDocument/2006/relationships/tags" Target="../tags/tag151.xml"/><Relationship Id="rId39" Type="http://schemas.openxmlformats.org/officeDocument/2006/relationships/tags" Target="../tags/tag164.xml"/><Relationship Id="rId3" Type="http://schemas.openxmlformats.org/officeDocument/2006/relationships/tags" Target="../tags/tag128.xml"/><Relationship Id="rId21" Type="http://schemas.openxmlformats.org/officeDocument/2006/relationships/tags" Target="../tags/tag146.xml"/><Relationship Id="rId34" Type="http://schemas.openxmlformats.org/officeDocument/2006/relationships/tags" Target="../tags/tag159.xml"/><Relationship Id="rId42" Type="http://schemas.openxmlformats.org/officeDocument/2006/relationships/tags" Target="../tags/tag167.xml"/><Relationship Id="rId47" Type="http://schemas.openxmlformats.org/officeDocument/2006/relationships/slideLayout" Target="../slideLayouts/slideLayout1.xml"/><Relationship Id="rId50" Type="http://schemas.openxmlformats.org/officeDocument/2006/relationships/image" Target="../media/image10.wmf"/><Relationship Id="rId7" Type="http://schemas.openxmlformats.org/officeDocument/2006/relationships/tags" Target="../tags/tag132.xml"/><Relationship Id="rId12" Type="http://schemas.openxmlformats.org/officeDocument/2006/relationships/tags" Target="../tags/tag137.xml"/><Relationship Id="rId17" Type="http://schemas.openxmlformats.org/officeDocument/2006/relationships/tags" Target="../tags/tag142.xml"/><Relationship Id="rId25" Type="http://schemas.openxmlformats.org/officeDocument/2006/relationships/tags" Target="../tags/tag150.xml"/><Relationship Id="rId33" Type="http://schemas.openxmlformats.org/officeDocument/2006/relationships/tags" Target="../tags/tag158.xml"/><Relationship Id="rId38" Type="http://schemas.openxmlformats.org/officeDocument/2006/relationships/tags" Target="../tags/tag163.xml"/><Relationship Id="rId46" Type="http://schemas.openxmlformats.org/officeDocument/2006/relationships/tags" Target="../tags/tag171.xml"/><Relationship Id="rId2" Type="http://schemas.openxmlformats.org/officeDocument/2006/relationships/tags" Target="../tags/tag127.xml"/><Relationship Id="rId16" Type="http://schemas.openxmlformats.org/officeDocument/2006/relationships/tags" Target="../tags/tag141.xml"/><Relationship Id="rId20" Type="http://schemas.openxmlformats.org/officeDocument/2006/relationships/tags" Target="../tags/tag145.xml"/><Relationship Id="rId29" Type="http://schemas.openxmlformats.org/officeDocument/2006/relationships/tags" Target="../tags/tag154.xml"/><Relationship Id="rId41" Type="http://schemas.openxmlformats.org/officeDocument/2006/relationships/tags" Target="../tags/tag166.xml"/><Relationship Id="rId1" Type="http://schemas.openxmlformats.org/officeDocument/2006/relationships/vmlDrawing" Target="../drawings/vmlDrawing3.vml"/><Relationship Id="rId6" Type="http://schemas.openxmlformats.org/officeDocument/2006/relationships/tags" Target="../tags/tag131.xml"/><Relationship Id="rId11" Type="http://schemas.openxmlformats.org/officeDocument/2006/relationships/tags" Target="../tags/tag136.xml"/><Relationship Id="rId24" Type="http://schemas.openxmlformats.org/officeDocument/2006/relationships/tags" Target="../tags/tag149.xml"/><Relationship Id="rId32" Type="http://schemas.openxmlformats.org/officeDocument/2006/relationships/tags" Target="../tags/tag157.xml"/><Relationship Id="rId37" Type="http://schemas.openxmlformats.org/officeDocument/2006/relationships/tags" Target="../tags/tag162.xml"/><Relationship Id="rId40" Type="http://schemas.openxmlformats.org/officeDocument/2006/relationships/tags" Target="../tags/tag165.xml"/><Relationship Id="rId45" Type="http://schemas.openxmlformats.org/officeDocument/2006/relationships/tags" Target="../tags/tag170.xml"/><Relationship Id="rId5" Type="http://schemas.openxmlformats.org/officeDocument/2006/relationships/tags" Target="../tags/tag130.xml"/><Relationship Id="rId15" Type="http://schemas.openxmlformats.org/officeDocument/2006/relationships/tags" Target="../tags/tag140.xml"/><Relationship Id="rId23" Type="http://schemas.openxmlformats.org/officeDocument/2006/relationships/tags" Target="../tags/tag148.xml"/><Relationship Id="rId28" Type="http://schemas.openxmlformats.org/officeDocument/2006/relationships/tags" Target="../tags/tag153.xml"/><Relationship Id="rId36" Type="http://schemas.openxmlformats.org/officeDocument/2006/relationships/tags" Target="../tags/tag161.xml"/><Relationship Id="rId49" Type="http://schemas.openxmlformats.org/officeDocument/2006/relationships/oleObject" Target="../embeddings/oleObject4.bin"/><Relationship Id="rId10" Type="http://schemas.openxmlformats.org/officeDocument/2006/relationships/tags" Target="../tags/tag135.xml"/><Relationship Id="rId19" Type="http://schemas.openxmlformats.org/officeDocument/2006/relationships/tags" Target="../tags/tag144.xml"/><Relationship Id="rId31" Type="http://schemas.openxmlformats.org/officeDocument/2006/relationships/tags" Target="../tags/tag156.xml"/><Relationship Id="rId44" Type="http://schemas.openxmlformats.org/officeDocument/2006/relationships/tags" Target="../tags/tag169.xml"/><Relationship Id="rId4" Type="http://schemas.openxmlformats.org/officeDocument/2006/relationships/tags" Target="../tags/tag129.xml"/><Relationship Id="rId9" Type="http://schemas.openxmlformats.org/officeDocument/2006/relationships/tags" Target="../tags/tag134.xml"/><Relationship Id="rId14" Type="http://schemas.openxmlformats.org/officeDocument/2006/relationships/tags" Target="../tags/tag139.xml"/><Relationship Id="rId22" Type="http://schemas.openxmlformats.org/officeDocument/2006/relationships/tags" Target="../tags/tag147.xml"/><Relationship Id="rId27" Type="http://schemas.openxmlformats.org/officeDocument/2006/relationships/tags" Target="../tags/tag152.xml"/><Relationship Id="rId30" Type="http://schemas.openxmlformats.org/officeDocument/2006/relationships/tags" Target="../tags/tag155.xml"/><Relationship Id="rId35" Type="http://schemas.openxmlformats.org/officeDocument/2006/relationships/tags" Target="../tags/tag160.xml"/><Relationship Id="rId43" Type="http://schemas.openxmlformats.org/officeDocument/2006/relationships/tags" Target="../tags/tag168.xml"/><Relationship Id="rId48" Type="http://schemas.openxmlformats.org/officeDocument/2006/relationships/notesSlide" Target="../notesSlides/notesSlide10.xml"/><Relationship Id="rId8" Type="http://schemas.openxmlformats.org/officeDocument/2006/relationships/tags" Target="../tags/tag13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77.xml"/><Relationship Id="rId7" Type="http://schemas.openxmlformats.org/officeDocument/2006/relationships/tags" Target="../tags/tag181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9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3" Type="http://schemas.openxmlformats.org/officeDocument/2006/relationships/tags" Target="../tags/tag187.xml"/><Relationship Id="rId7" Type="http://schemas.openxmlformats.org/officeDocument/2006/relationships/tags" Target="../tags/tag191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image" Target="../media/image11.png"/><Relationship Id="rId5" Type="http://schemas.openxmlformats.org/officeDocument/2006/relationships/tags" Target="../tags/tag189.xml"/><Relationship Id="rId10" Type="http://schemas.openxmlformats.org/officeDocument/2006/relationships/notesSlide" Target="../notesSlides/notesSlide12.xml"/><Relationship Id="rId4" Type="http://schemas.openxmlformats.org/officeDocument/2006/relationships/tags" Target="../tags/tag188.xml"/><Relationship Id="rId9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19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07.xml"/><Relationship Id="rId7" Type="http://schemas.openxmlformats.org/officeDocument/2006/relationships/tags" Target="../tags/tag211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10" Type="http://schemas.openxmlformats.org/officeDocument/2006/relationships/image" Target="../media/image12.png"/><Relationship Id="rId4" Type="http://schemas.openxmlformats.org/officeDocument/2006/relationships/tags" Target="../tags/tag208.xml"/><Relationship Id="rId9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17.xml"/><Relationship Id="rId7" Type="http://schemas.openxmlformats.org/officeDocument/2006/relationships/tags" Target="../tags/tag221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tags" Target="../tags/tag220.xml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9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22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tags" Target="../tags/tag22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36.xml"/><Relationship Id="rId7" Type="http://schemas.openxmlformats.org/officeDocument/2006/relationships/tags" Target="../tags/tag238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video" Target="../media/media1.mp4"/><Relationship Id="rId5" Type="http://schemas.microsoft.com/office/2007/relationships/media" Target="../media/media1.mp4"/><Relationship Id="rId10" Type="http://schemas.openxmlformats.org/officeDocument/2006/relationships/image" Target="../media/image13.png"/><Relationship Id="rId4" Type="http://schemas.openxmlformats.org/officeDocument/2006/relationships/tags" Target="../tags/tag237.xml"/><Relationship Id="rId9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44.xml"/><Relationship Id="rId7" Type="http://schemas.openxmlformats.org/officeDocument/2006/relationships/tags" Target="../tags/tag248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6" Type="http://schemas.openxmlformats.org/officeDocument/2006/relationships/tags" Target="../tags/tag247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9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253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252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1.xml"/><Relationship Id="rId5" Type="http://schemas.openxmlformats.org/officeDocument/2006/relationships/control" Target="../activeX/activeX1.xml"/><Relationship Id="rId4" Type="http://schemas.openxmlformats.org/officeDocument/2006/relationships/tags" Target="../tags/tag25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64.xml"/><Relationship Id="rId13" Type="http://schemas.openxmlformats.org/officeDocument/2006/relationships/oleObject" Target="../embeddings/oleObject5.bin"/><Relationship Id="rId3" Type="http://schemas.openxmlformats.org/officeDocument/2006/relationships/tags" Target="../tags/tag259.xml"/><Relationship Id="rId7" Type="http://schemas.openxmlformats.org/officeDocument/2006/relationships/tags" Target="../tags/tag263.xml"/><Relationship Id="rId12" Type="http://schemas.openxmlformats.org/officeDocument/2006/relationships/audio" Target="../media/audio1.wav"/><Relationship Id="rId2" Type="http://schemas.openxmlformats.org/officeDocument/2006/relationships/tags" Target="../tags/tag258.xml"/><Relationship Id="rId1" Type="http://schemas.openxmlformats.org/officeDocument/2006/relationships/vmlDrawing" Target="../drawings/vmlDrawing5.vml"/><Relationship Id="rId6" Type="http://schemas.openxmlformats.org/officeDocument/2006/relationships/tags" Target="../tags/tag262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261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60.xml"/><Relationship Id="rId9" Type="http://schemas.openxmlformats.org/officeDocument/2006/relationships/tags" Target="../tags/tag265.xml"/><Relationship Id="rId14" Type="http://schemas.openxmlformats.org/officeDocument/2006/relationships/image" Target="../media/image16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27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6" Type="http://schemas.openxmlformats.org/officeDocument/2006/relationships/tags" Target="../tags/tag274.xml"/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9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80.xml"/><Relationship Id="rId7" Type="http://schemas.openxmlformats.org/officeDocument/2006/relationships/tags" Target="../tags/tag284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6" Type="http://schemas.openxmlformats.org/officeDocument/2006/relationships/tags" Target="../tags/tag283.xml"/><Relationship Id="rId5" Type="http://schemas.openxmlformats.org/officeDocument/2006/relationships/tags" Target="../tags/tag282.xml"/><Relationship Id="rId10" Type="http://schemas.openxmlformats.org/officeDocument/2006/relationships/image" Target="../media/image17.png"/><Relationship Id="rId4" Type="http://schemas.openxmlformats.org/officeDocument/2006/relationships/tags" Target="../tags/tag281.xml"/><Relationship Id="rId9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95.xml"/><Relationship Id="rId3" Type="http://schemas.openxmlformats.org/officeDocument/2006/relationships/tags" Target="../tags/tag290.xml"/><Relationship Id="rId7" Type="http://schemas.openxmlformats.org/officeDocument/2006/relationships/tags" Target="../tags/tag294.xml"/><Relationship Id="rId2" Type="http://schemas.openxmlformats.org/officeDocument/2006/relationships/tags" Target="../tags/tag289.xml"/><Relationship Id="rId1" Type="http://schemas.openxmlformats.org/officeDocument/2006/relationships/tags" Target="../tags/tag288.xml"/><Relationship Id="rId6" Type="http://schemas.openxmlformats.org/officeDocument/2006/relationships/tags" Target="../tags/tag293.xml"/><Relationship Id="rId11" Type="http://schemas.openxmlformats.org/officeDocument/2006/relationships/image" Target="../media/image18.png"/><Relationship Id="rId5" Type="http://schemas.openxmlformats.org/officeDocument/2006/relationships/tags" Target="../tags/tag292.xml"/><Relationship Id="rId10" Type="http://schemas.openxmlformats.org/officeDocument/2006/relationships/notesSlide" Target="../notesSlides/notesSlide23.xml"/><Relationship Id="rId4" Type="http://schemas.openxmlformats.org/officeDocument/2006/relationships/tags" Target="../tags/tag291.xml"/><Relationship Id="rId9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06.xml"/><Relationship Id="rId3" Type="http://schemas.openxmlformats.org/officeDocument/2006/relationships/tags" Target="../tags/tag301.xml"/><Relationship Id="rId7" Type="http://schemas.openxmlformats.org/officeDocument/2006/relationships/tags" Target="../tags/tag305.xml"/><Relationship Id="rId2" Type="http://schemas.openxmlformats.org/officeDocument/2006/relationships/tags" Target="../tags/tag300.xml"/><Relationship Id="rId1" Type="http://schemas.openxmlformats.org/officeDocument/2006/relationships/tags" Target="../tags/tag299.xml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10" Type="http://schemas.openxmlformats.org/officeDocument/2006/relationships/notesSlide" Target="../notesSlides/notesSlide24.xml"/><Relationship Id="rId4" Type="http://schemas.openxmlformats.org/officeDocument/2006/relationships/tags" Target="../tags/tag302.xml"/><Relationship Id="rId9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17.xml"/><Relationship Id="rId3" Type="http://schemas.openxmlformats.org/officeDocument/2006/relationships/tags" Target="../tags/tag312.xml"/><Relationship Id="rId7" Type="http://schemas.openxmlformats.org/officeDocument/2006/relationships/tags" Target="../tags/tag316.xml"/><Relationship Id="rId2" Type="http://schemas.openxmlformats.org/officeDocument/2006/relationships/tags" Target="../tags/tag311.xml"/><Relationship Id="rId1" Type="http://schemas.openxmlformats.org/officeDocument/2006/relationships/tags" Target="../tags/tag310.xml"/><Relationship Id="rId6" Type="http://schemas.openxmlformats.org/officeDocument/2006/relationships/tags" Target="../tags/tag315.xml"/><Relationship Id="rId11" Type="http://schemas.openxmlformats.org/officeDocument/2006/relationships/image" Target="../media/image19.png"/><Relationship Id="rId5" Type="http://schemas.openxmlformats.org/officeDocument/2006/relationships/tags" Target="../tags/tag314.xml"/><Relationship Id="rId10" Type="http://schemas.openxmlformats.org/officeDocument/2006/relationships/notesSlide" Target="../notesSlides/notesSlide25.xml"/><Relationship Id="rId4" Type="http://schemas.openxmlformats.org/officeDocument/2006/relationships/tags" Target="../tags/tag313.xml"/><Relationship Id="rId9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oleObject" Target="../embeddings/oleObject6.bin"/><Relationship Id="rId3" Type="http://schemas.openxmlformats.org/officeDocument/2006/relationships/tags" Target="../tags/tag322.xml"/><Relationship Id="rId7" Type="http://schemas.openxmlformats.org/officeDocument/2006/relationships/notesSlide" Target="../notesSlides/notesSlide26.xml"/><Relationship Id="rId12" Type="http://schemas.microsoft.com/office/2007/relationships/diagramDrawing" Target="../diagrams/drawing1.xml"/><Relationship Id="rId2" Type="http://schemas.openxmlformats.org/officeDocument/2006/relationships/tags" Target="../tags/tag321.xml"/><Relationship Id="rId1" Type="http://schemas.openxmlformats.org/officeDocument/2006/relationships/vmlDrawing" Target="../drawings/vmlDrawing6.vml"/><Relationship Id="rId6" Type="http://schemas.openxmlformats.org/officeDocument/2006/relationships/slideLayout" Target="../slideLayouts/slideLayout1.xml"/><Relationship Id="rId11" Type="http://schemas.openxmlformats.org/officeDocument/2006/relationships/diagramColors" Target="../diagrams/colors1.xml"/><Relationship Id="rId5" Type="http://schemas.openxmlformats.org/officeDocument/2006/relationships/tags" Target="../tags/tag324.xml"/><Relationship Id="rId10" Type="http://schemas.openxmlformats.org/officeDocument/2006/relationships/diagramQuickStyle" Target="../diagrams/quickStyle1.xml"/><Relationship Id="rId4" Type="http://schemas.openxmlformats.org/officeDocument/2006/relationships/tags" Target="../tags/tag323.xml"/><Relationship Id="rId9" Type="http://schemas.openxmlformats.org/officeDocument/2006/relationships/diagramLayout" Target="../diagrams/layout1.xml"/><Relationship Id="rId14" Type="http://schemas.openxmlformats.org/officeDocument/2006/relationships/image" Target="../media/image20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30.xml"/><Relationship Id="rId7" Type="http://schemas.openxmlformats.org/officeDocument/2006/relationships/image" Target="../media/image21.png"/><Relationship Id="rId2" Type="http://schemas.openxmlformats.org/officeDocument/2006/relationships/tags" Target="../tags/tag329.xml"/><Relationship Id="rId1" Type="http://schemas.openxmlformats.org/officeDocument/2006/relationships/tags" Target="../tags/tag328.xml"/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37.xml"/><Relationship Id="rId7" Type="http://schemas.openxmlformats.org/officeDocument/2006/relationships/image" Target="../media/image22.png"/><Relationship Id="rId2" Type="http://schemas.openxmlformats.org/officeDocument/2006/relationships/tags" Target="../tags/tag336.xml"/><Relationship Id="rId1" Type="http://schemas.openxmlformats.org/officeDocument/2006/relationships/tags" Target="../tags/tag335.x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3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image" Target="../media/image6.jpeg"/><Relationship Id="rId2" Type="http://schemas.openxmlformats.org/officeDocument/2006/relationships/tags" Target="../tags/tag4.xml"/><Relationship Id="rId16" Type="http://schemas.openxmlformats.org/officeDocument/2006/relationships/image" Target="../media/image5.jpe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image" Target="../media/image4.png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344.xml"/><Relationship Id="rId7" Type="http://schemas.openxmlformats.org/officeDocument/2006/relationships/image" Target="../media/image23.png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4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351.xml"/><Relationship Id="rId7" Type="http://schemas.openxmlformats.org/officeDocument/2006/relationships/notesSlide" Target="../notesSlides/notesSlide30.xml"/><Relationship Id="rId2" Type="http://schemas.openxmlformats.org/officeDocument/2006/relationships/tags" Target="../tags/tag350.xml"/><Relationship Id="rId1" Type="http://schemas.openxmlformats.org/officeDocument/2006/relationships/tags" Target="../tags/tag34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53.xml"/><Relationship Id="rId4" Type="http://schemas.openxmlformats.org/officeDocument/2006/relationships/tags" Target="../tags/tag352.xml"/><Relationship Id="rId9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37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36.xml"/><Relationship Id="rId9" Type="http://schemas.openxmlformats.org/officeDocument/2006/relationships/tags" Target="../tags/tag4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tags" Target="../tags/tag65.xml"/><Relationship Id="rId18" Type="http://schemas.openxmlformats.org/officeDocument/2006/relationships/tags" Target="../tags/tag70.xml"/><Relationship Id="rId26" Type="http://schemas.openxmlformats.org/officeDocument/2006/relationships/audio" Target="../media/audio1.wav"/><Relationship Id="rId3" Type="http://schemas.openxmlformats.org/officeDocument/2006/relationships/tags" Target="../tags/tag55.xml"/><Relationship Id="rId21" Type="http://schemas.openxmlformats.org/officeDocument/2006/relationships/tags" Target="../tags/tag73.xml"/><Relationship Id="rId7" Type="http://schemas.openxmlformats.org/officeDocument/2006/relationships/tags" Target="../tags/tag59.xml"/><Relationship Id="rId12" Type="http://schemas.openxmlformats.org/officeDocument/2006/relationships/tags" Target="../tags/tag64.xml"/><Relationship Id="rId17" Type="http://schemas.openxmlformats.org/officeDocument/2006/relationships/tags" Target="../tags/tag69.xml"/><Relationship Id="rId25" Type="http://schemas.openxmlformats.org/officeDocument/2006/relationships/notesSlide" Target="../notesSlides/notesSlide7.xml"/><Relationship Id="rId2" Type="http://schemas.openxmlformats.org/officeDocument/2006/relationships/tags" Target="../tags/tag54.xml"/><Relationship Id="rId16" Type="http://schemas.openxmlformats.org/officeDocument/2006/relationships/tags" Target="../tags/tag68.xml"/><Relationship Id="rId20" Type="http://schemas.openxmlformats.org/officeDocument/2006/relationships/tags" Target="../tags/tag72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tags" Target="../tags/tag63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57.xml"/><Relationship Id="rId15" Type="http://schemas.openxmlformats.org/officeDocument/2006/relationships/tags" Target="../tags/tag67.xml"/><Relationship Id="rId23" Type="http://schemas.openxmlformats.org/officeDocument/2006/relationships/tags" Target="../tags/tag75.xml"/><Relationship Id="rId10" Type="http://schemas.openxmlformats.org/officeDocument/2006/relationships/tags" Target="../tags/tag62.xml"/><Relationship Id="rId19" Type="http://schemas.openxmlformats.org/officeDocument/2006/relationships/tags" Target="../tags/tag71.xml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tags" Target="../tags/tag66.xml"/><Relationship Id="rId22" Type="http://schemas.openxmlformats.org/officeDocument/2006/relationships/tags" Target="../tags/tag7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notesSlide" Target="../notesSlides/notesSlide8.xml"/><Relationship Id="rId18" Type="http://schemas.openxmlformats.org/officeDocument/2006/relationships/image" Target="../media/image8.wmf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slideLayout" Target="../slideLayouts/slideLayout1.xml"/><Relationship Id="rId17" Type="http://schemas.openxmlformats.org/officeDocument/2006/relationships/oleObject" Target="../embeddings/oleObject2.bin"/><Relationship Id="rId2" Type="http://schemas.openxmlformats.org/officeDocument/2006/relationships/tags" Target="../tags/tag79.xml"/><Relationship Id="rId16" Type="http://schemas.openxmlformats.org/officeDocument/2006/relationships/image" Target="../media/image7.wmf"/><Relationship Id="rId1" Type="http://schemas.openxmlformats.org/officeDocument/2006/relationships/vmlDrawing" Target="../drawings/vmlDrawing1.vml"/><Relationship Id="rId6" Type="http://schemas.openxmlformats.org/officeDocument/2006/relationships/tags" Target="../tags/tag83.xml"/><Relationship Id="rId11" Type="http://schemas.openxmlformats.org/officeDocument/2006/relationships/tags" Target="../tags/tag88.xml"/><Relationship Id="rId5" Type="http://schemas.openxmlformats.org/officeDocument/2006/relationships/tags" Target="../tags/tag82.xml"/><Relationship Id="rId15" Type="http://schemas.openxmlformats.org/officeDocument/2006/relationships/oleObject" Target="../embeddings/oleObject1.bin"/><Relationship Id="rId10" Type="http://schemas.openxmlformats.org/officeDocument/2006/relationships/tags" Target="../tags/tag87.xml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九</a:t>
            </a:r>
            <a:r>
              <a:rPr lang="zh-CN" altLang="en-US" sz="6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年级</a:t>
            </a:r>
            <a:r>
              <a:rPr lang="zh-CN" altLang="en-US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4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131696" y="824618"/>
            <a:ext cx="5102096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二、串、并联电路电功率的特点</a:t>
            </a:r>
          </a:p>
        </p:txBody>
      </p:sp>
      <p:sp>
        <p:nvSpPr>
          <p:cNvPr id="9" name="流程图: 可选过程 8"/>
          <p:cNvSpPr/>
          <p:nvPr>
            <p:custDataLst>
              <p:tags r:id="rId5"/>
            </p:custDataLst>
          </p:nvPr>
        </p:nvSpPr>
        <p:spPr>
          <a:xfrm>
            <a:off x="332075" y="2011350"/>
            <a:ext cx="1688096" cy="518197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串联电路</a:t>
            </a:r>
          </a:p>
        </p:txBody>
      </p:sp>
      <p:sp>
        <p:nvSpPr>
          <p:cNvPr id="84999" name="Rectangle 7"/>
          <p:cNvSpPr/>
          <p:nvPr>
            <p:custDataLst>
              <p:tags r:id="rId6"/>
            </p:custDataLst>
          </p:nvPr>
        </p:nvSpPr>
        <p:spPr>
          <a:xfrm>
            <a:off x="2020170" y="2011422"/>
            <a:ext cx="9712697" cy="56332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在串联电路中电流处处相等，若电阻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的功率分别为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 </a:t>
            </a:r>
          </a:p>
        </p:txBody>
      </p:sp>
      <p:graphicFrame>
        <p:nvGraphicFramePr>
          <p:cNvPr id="3" name="对象 4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2020171" y="3264194"/>
          <a:ext cx="3369261" cy="10264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r:id="rId36" imgW="3385185" imgH="855980" progId="Equation.DSMT4">
                  <p:embed/>
                </p:oleObj>
              </mc:Choice>
              <mc:Fallback>
                <p:oleObj r:id="rId36" imgW="3385185" imgH="8559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020171" y="3264194"/>
                        <a:ext cx="3369261" cy="1026407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>
            <p:custDataLst>
              <p:tags r:id="rId8"/>
            </p:custDataLst>
          </p:nvPr>
        </p:nvGrpSpPr>
        <p:grpSpPr>
          <a:xfrm>
            <a:off x="7795236" y="2819223"/>
            <a:ext cx="2906122" cy="1817394"/>
            <a:chOff x="795" y="2215"/>
            <a:chExt cx="4320" cy="2520"/>
          </a:xfrm>
        </p:grpSpPr>
        <p:grpSp>
          <p:nvGrpSpPr>
            <p:cNvPr id="17413" name="Group 17"/>
            <p:cNvGrpSpPr/>
            <p:nvPr>
              <p:custDataLst>
                <p:tags r:id="rId10"/>
              </p:custDataLst>
            </p:nvPr>
          </p:nvGrpSpPr>
          <p:grpSpPr>
            <a:xfrm>
              <a:off x="795" y="2215"/>
              <a:ext cx="4320" cy="2520"/>
              <a:chOff x="0" y="0"/>
              <a:chExt cx="1728" cy="1008"/>
            </a:xfrm>
          </p:grpSpPr>
          <p:sp>
            <p:nvSpPr>
              <p:cNvPr id="17414" name="Line 19"/>
              <p:cNvSpPr/>
              <p:nvPr>
                <p:custDataLst>
                  <p:tags r:id="rId13"/>
                </p:custDataLst>
              </p:nvPr>
            </p:nvSpPr>
            <p:spPr>
              <a:xfrm>
                <a:off x="1536" y="144"/>
                <a:ext cx="192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grpSp>
            <p:nvGrpSpPr>
              <p:cNvPr id="17415" name="Group 20"/>
              <p:cNvGrpSpPr/>
              <p:nvPr>
                <p:custDataLst>
                  <p:tags r:id="rId14"/>
                </p:custDataLst>
              </p:nvPr>
            </p:nvGrpSpPr>
            <p:grpSpPr>
              <a:xfrm>
                <a:off x="0" y="0"/>
                <a:ext cx="1728" cy="1008"/>
                <a:chOff x="0" y="0"/>
                <a:chExt cx="1728" cy="1008"/>
              </a:xfrm>
            </p:grpSpPr>
            <p:sp>
              <p:nvSpPr>
                <p:cNvPr id="17416" name="Line 21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0" y="144"/>
                  <a:ext cx="912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7417" name="Line 22"/>
                <p:cNvSpPr/>
                <p:nvPr>
                  <p:custDataLst>
                    <p:tags r:id="rId16"/>
                  </p:custDataLst>
                </p:nvPr>
              </p:nvSpPr>
              <p:spPr>
                <a:xfrm flipH="1">
                  <a:off x="0" y="144"/>
                  <a:ext cx="0" cy="768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7418" name="Line 25"/>
                <p:cNvSpPr/>
                <p:nvPr>
                  <p:custDataLst>
                    <p:tags r:id="rId17"/>
                  </p:custDataLst>
                </p:nvPr>
              </p:nvSpPr>
              <p:spPr>
                <a:xfrm flipH="1">
                  <a:off x="912" y="96"/>
                  <a:ext cx="0" cy="96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7419" name="Line 26"/>
                <p:cNvSpPr/>
                <p:nvPr>
                  <p:custDataLst>
                    <p:tags r:id="rId18"/>
                  </p:custDataLst>
                </p:nvPr>
              </p:nvSpPr>
              <p:spPr>
                <a:xfrm flipH="1">
                  <a:off x="960" y="48"/>
                  <a:ext cx="0" cy="192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7420" name="Line 27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960" y="144"/>
                  <a:ext cx="192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7421" name="Line 28"/>
                <p:cNvSpPr/>
                <p:nvPr>
                  <p:custDataLst>
                    <p:tags r:id="rId20"/>
                  </p:custDataLst>
                </p:nvPr>
              </p:nvSpPr>
              <p:spPr>
                <a:xfrm flipV="1">
                  <a:off x="1152" y="0"/>
                  <a:ext cx="144" cy="144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7422" name="Line 29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1344" y="144"/>
                  <a:ext cx="240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7423" name="Line 30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0" y="912"/>
                  <a:ext cx="432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7424" name="Line 31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672" y="912"/>
                  <a:ext cx="288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7425" name="Line 32"/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1200" y="912"/>
                  <a:ext cx="528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17426" name="Line 33"/>
                <p:cNvSpPr/>
                <p:nvPr>
                  <p:custDataLst>
                    <p:tags r:id="rId25"/>
                  </p:custDataLst>
                </p:nvPr>
              </p:nvSpPr>
              <p:spPr>
                <a:xfrm flipH="1">
                  <a:off x="1728" y="144"/>
                  <a:ext cx="0" cy="768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grpSp>
              <p:nvGrpSpPr>
                <p:cNvPr id="17427" name="Group 34"/>
                <p:cNvGrpSpPr/>
                <p:nvPr>
                  <p:custDataLst>
                    <p:tags r:id="rId26"/>
                  </p:custDataLst>
                </p:nvPr>
              </p:nvGrpSpPr>
              <p:grpSpPr>
                <a:xfrm>
                  <a:off x="432" y="768"/>
                  <a:ext cx="240" cy="240"/>
                  <a:chOff x="0" y="0"/>
                  <a:chExt cx="240" cy="240"/>
                </a:xfrm>
              </p:grpSpPr>
              <p:sp>
                <p:nvSpPr>
                  <p:cNvPr id="17428" name="Oval 35"/>
                  <p:cNvSpPr/>
                  <p:nvPr>
                    <p:custDataLst>
                      <p:tags r:id="rId31"/>
                    </p:custDataLst>
                  </p:nvPr>
                </p:nvSpPr>
                <p:spPr>
                  <a:xfrm>
                    <a:off x="0" y="0"/>
                    <a:ext cx="240" cy="240"/>
                  </a:xfrm>
                  <a:prstGeom prst="ellipse">
                    <a:avLst/>
                  </a:prstGeom>
                  <a:solidFill>
                    <a:srgbClr val="FFFFD9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sz="2000">
                      <a:latin typeface="+mn-ea"/>
                      <a:ea typeface="+mn-ea"/>
                    </a:endParaRPr>
                  </a:p>
                </p:txBody>
              </p:sp>
              <p:sp>
                <p:nvSpPr>
                  <p:cNvPr id="17429" name="Line 36"/>
                  <p:cNvSpPr/>
                  <p:nvPr>
                    <p:custDataLst>
                      <p:tags r:id="rId32"/>
                    </p:custDataLst>
                  </p:nvPr>
                </p:nvSpPr>
                <p:spPr>
                  <a:xfrm flipH="1">
                    <a:off x="24" y="48"/>
                    <a:ext cx="192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30" name="Line 37"/>
                  <p:cNvSpPr/>
                  <p:nvPr>
                    <p:custDataLst>
                      <p:tags r:id="rId33"/>
                    </p:custDataLst>
                  </p:nvPr>
                </p:nvSpPr>
                <p:spPr>
                  <a:xfrm>
                    <a:off x="48" y="48"/>
                    <a:ext cx="144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  <p:grpSp>
              <p:nvGrpSpPr>
                <p:cNvPr id="17431" name="Group 39"/>
                <p:cNvGrpSpPr/>
                <p:nvPr>
                  <p:custDataLst>
                    <p:tags r:id="rId27"/>
                  </p:custDataLst>
                </p:nvPr>
              </p:nvGrpSpPr>
              <p:grpSpPr>
                <a:xfrm>
                  <a:off x="960" y="768"/>
                  <a:ext cx="240" cy="240"/>
                  <a:chOff x="0" y="0"/>
                  <a:chExt cx="240" cy="240"/>
                </a:xfrm>
              </p:grpSpPr>
              <p:sp>
                <p:nvSpPr>
                  <p:cNvPr id="17432" name="Oval 40"/>
                  <p:cNvSpPr/>
                  <p:nvPr>
                    <p:custDataLst>
                      <p:tags r:id="rId28"/>
                    </p:custDataLst>
                  </p:nvPr>
                </p:nvSpPr>
                <p:spPr>
                  <a:xfrm>
                    <a:off x="0" y="0"/>
                    <a:ext cx="240" cy="240"/>
                  </a:xfrm>
                  <a:prstGeom prst="ellipse">
                    <a:avLst/>
                  </a:prstGeom>
                  <a:solidFill>
                    <a:srgbClr val="FFFFD9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sz="2000">
                      <a:latin typeface="+mn-ea"/>
                      <a:ea typeface="+mn-ea"/>
                    </a:endParaRPr>
                  </a:p>
                </p:txBody>
              </p:sp>
              <p:sp>
                <p:nvSpPr>
                  <p:cNvPr id="17433" name="Line 41"/>
                  <p:cNvSpPr/>
                  <p:nvPr>
                    <p:custDataLst>
                      <p:tags r:id="rId29"/>
                    </p:custDataLst>
                  </p:nvPr>
                </p:nvSpPr>
                <p:spPr>
                  <a:xfrm flipH="1">
                    <a:off x="24" y="48"/>
                    <a:ext cx="192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34" name="Line 42"/>
                  <p:cNvSpPr/>
                  <p:nvPr>
                    <p:custDataLst>
                      <p:tags r:id="rId30"/>
                    </p:custDataLst>
                  </p:nvPr>
                </p:nvSpPr>
                <p:spPr>
                  <a:xfrm>
                    <a:off x="24" y="48"/>
                    <a:ext cx="168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</p:grpSp>
        </p:grpSp>
        <p:sp>
          <p:nvSpPr>
            <p:cNvPr id="17435" name="文本框 2"/>
            <p:cNvSpPr txBox="1"/>
            <p:nvPr>
              <p:custDataLst>
                <p:tags r:id="rId11"/>
              </p:custDataLst>
            </p:nvPr>
          </p:nvSpPr>
          <p:spPr>
            <a:xfrm>
              <a:off x="1903" y="3239"/>
              <a:ext cx="1133" cy="5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i="1">
                  <a:latin typeface="+mn-ea"/>
                  <a:ea typeface="+mn-ea"/>
                </a:rPr>
                <a:t>I</a:t>
              </a:r>
              <a:r>
                <a:rPr lang="en-US" altLang="zh-CN" sz="2000" baseline="-25000">
                  <a:latin typeface="+mn-ea"/>
                  <a:ea typeface="+mn-ea"/>
                </a:rPr>
                <a:t>1</a:t>
              </a:r>
            </a:p>
          </p:txBody>
        </p:sp>
        <p:sp>
          <p:nvSpPr>
            <p:cNvPr id="17436" name="文本框 3"/>
            <p:cNvSpPr txBox="1"/>
            <p:nvPr>
              <p:custDataLst>
                <p:tags r:id="rId12"/>
              </p:custDataLst>
            </p:nvPr>
          </p:nvSpPr>
          <p:spPr>
            <a:xfrm>
              <a:off x="3210" y="3239"/>
              <a:ext cx="1267" cy="5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i="1">
                  <a:latin typeface="+mn-ea"/>
                  <a:ea typeface="+mn-ea"/>
                </a:rPr>
                <a:t>I</a:t>
              </a:r>
              <a:r>
                <a:rPr lang="en-US" altLang="zh-CN" sz="2000" baseline="-25000">
                  <a:latin typeface="+mn-ea"/>
                  <a:ea typeface="+mn-ea"/>
                </a:rPr>
                <a:t>2</a:t>
              </a:r>
            </a:p>
          </p:txBody>
        </p:sp>
      </p:grpSp>
      <p:sp>
        <p:nvSpPr>
          <p:cNvPr id="21568" name="文本框 6"/>
          <p:cNvSpPr txBox="1"/>
          <p:nvPr>
            <p:custDataLst>
              <p:tags r:id="rId9"/>
            </p:custDataLst>
          </p:nvPr>
        </p:nvSpPr>
        <p:spPr>
          <a:xfrm>
            <a:off x="2019877" y="5019737"/>
            <a:ext cx="6644634" cy="56332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结论：串联电路用电器的电功率与电阻成正比。</a:t>
            </a:r>
          </a:p>
        </p:txBody>
      </p:sp>
    </p:spTree>
    <p:extLst>
      <p:ext uri="{BB962C8B-B14F-4D97-AF65-F5344CB8AC3E}">
        <p14:creationId xmlns:p14="http://schemas.microsoft.com/office/powerpoint/2010/main" val="287378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84999" grpId="0"/>
      <p:bldP spid="215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131696" y="824618"/>
            <a:ext cx="5102096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二、串、并联电路电功率的特点</a:t>
            </a:r>
          </a:p>
        </p:txBody>
      </p:sp>
      <p:sp>
        <p:nvSpPr>
          <p:cNvPr id="9" name="流程图: 可选过程 8"/>
          <p:cNvSpPr/>
          <p:nvPr>
            <p:custDataLst>
              <p:tags r:id="rId5"/>
            </p:custDataLst>
          </p:nvPr>
        </p:nvSpPr>
        <p:spPr>
          <a:xfrm>
            <a:off x="332075" y="2011350"/>
            <a:ext cx="1688096" cy="518197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并联电路</a:t>
            </a:r>
          </a:p>
        </p:txBody>
      </p:sp>
      <p:sp>
        <p:nvSpPr>
          <p:cNvPr id="84999" name="Rectangle 7"/>
          <p:cNvSpPr/>
          <p:nvPr>
            <p:custDataLst>
              <p:tags r:id="rId6"/>
            </p:custDataLst>
          </p:nvPr>
        </p:nvSpPr>
        <p:spPr>
          <a:xfrm>
            <a:off x="2020170" y="2011422"/>
            <a:ext cx="9712697" cy="56332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在并联电路中各支路电压相等，若电阻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的功率分别为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，则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</a:p>
        </p:txBody>
      </p:sp>
      <p:sp>
        <p:nvSpPr>
          <p:cNvPr id="21568" name="文本框 6"/>
          <p:cNvSpPr txBox="1"/>
          <p:nvPr>
            <p:custDataLst>
              <p:tags r:id="rId7"/>
            </p:custDataLst>
          </p:nvPr>
        </p:nvSpPr>
        <p:spPr>
          <a:xfrm>
            <a:off x="2019877" y="5019737"/>
            <a:ext cx="6644634" cy="56332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结论：</a:t>
            </a:r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并联电路用电器的电功率与电阻成反比。</a:t>
            </a:r>
          </a:p>
        </p:txBody>
      </p:sp>
      <p:graphicFrame>
        <p:nvGraphicFramePr>
          <p:cNvPr id="6" name="对象 10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2203536" y="2905890"/>
          <a:ext cx="3887851" cy="1887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r:id="rId49" imgW="2701290" imgH="1268095" progId="Equation.DSMT4">
                  <p:embed/>
                </p:oleObj>
              </mc:Choice>
              <mc:Fallback>
                <p:oleObj r:id="rId49" imgW="2701290" imgH="1268095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2203536" y="2905890"/>
                        <a:ext cx="3887851" cy="18878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组合 2"/>
          <p:cNvGrpSpPr/>
          <p:nvPr>
            <p:custDataLst>
              <p:tags r:id="rId9"/>
            </p:custDataLst>
          </p:nvPr>
        </p:nvGrpSpPr>
        <p:grpSpPr>
          <a:xfrm>
            <a:off x="7879673" y="2876139"/>
            <a:ext cx="3170143" cy="1669286"/>
            <a:chOff x="795" y="6212"/>
            <a:chExt cx="4800" cy="2400"/>
          </a:xfrm>
        </p:grpSpPr>
        <p:grpSp>
          <p:nvGrpSpPr>
            <p:cNvPr id="17441" name="Group 3"/>
            <p:cNvGrpSpPr/>
            <p:nvPr>
              <p:custDataLst>
                <p:tags r:id="rId10"/>
              </p:custDataLst>
            </p:nvPr>
          </p:nvGrpSpPr>
          <p:grpSpPr>
            <a:xfrm>
              <a:off x="795" y="6212"/>
              <a:ext cx="4800" cy="2400"/>
              <a:chOff x="0" y="0"/>
              <a:chExt cx="1920" cy="960"/>
            </a:xfrm>
          </p:grpSpPr>
          <p:grpSp>
            <p:nvGrpSpPr>
              <p:cNvPr id="17442" name="Group 4"/>
              <p:cNvGrpSpPr/>
              <p:nvPr>
                <p:custDataLst>
                  <p:tags r:id="rId13"/>
                </p:custDataLst>
              </p:nvPr>
            </p:nvGrpSpPr>
            <p:grpSpPr>
              <a:xfrm>
                <a:off x="0" y="0"/>
                <a:ext cx="1920" cy="960"/>
                <a:chOff x="0" y="0"/>
                <a:chExt cx="1920" cy="960"/>
              </a:xfrm>
            </p:grpSpPr>
            <p:sp>
              <p:nvSpPr>
                <p:cNvPr id="17443" name="Line 5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0" y="624"/>
                  <a:ext cx="288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grpSp>
              <p:nvGrpSpPr>
                <p:cNvPr id="17444" name="Group 6"/>
                <p:cNvGrpSpPr/>
                <p:nvPr>
                  <p:custDataLst>
                    <p:tags r:id="rId17"/>
                  </p:custDataLst>
                </p:nvPr>
              </p:nvGrpSpPr>
              <p:grpSpPr>
                <a:xfrm>
                  <a:off x="0" y="0"/>
                  <a:ext cx="1920" cy="960"/>
                  <a:chOff x="0" y="0"/>
                  <a:chExt cx="1920" cy="960"/>
                </a:xfrm>
              </p:grpSpPr>
              <p:sp>
                <p:nvSpPr>
                  <p:cNvPr id="17445" name="Line 7"/>
                  <p:cNvSpPr/>
                  <p:nvPr>
                    <p:custDataLst>
                      <p:tags r:id="rId18"/>
                    </p:custDataLst>
                  </p:nvPr>
                </p:nvSpPr>
                <p:spPr>
                  <a:xfrm>
                    <a:off x="0" y="144"/>
                    <a:ext cx="480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46" name="Line 8"/>
                  <p:cNvSpPr/>
                  <p:nvPr>
                    <p:custDataLst>
                      <p:tags r:id="rId19"/>
                    </p:custDataLst>
                  </p:nvPr>
                </p:nvSpPr>
                <p:spPr>
                  <a:xfrm flipH="1">
                    <a:off x="480" y="96"/>
                    <a:ext cx="0" cy="96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47" name="Line 9"/>
                  <p:cNvSpPr/>
                  <p:nvPr>
                    <p:custDataLst>
                      <p:tags r:id="rId20"/>
                    </p:custDataLst>
                  </p:nvPr>
                </p:nvSpPr>
                <p:spPr>
                  <a:xfrm flipH="1">
                    <a:off x="528" y="48"/>
                    <a:ext cx="0" cy="192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48" name="Line 10"/>
                  <p:cNvSpPr/>
                  <p:nvPr>
                    <p:custDataLst>
                      <p:tags r:id="rId21"/>
                    </p:custDataLst>
                  </p:nvPr>
                </p:nvSpPr>
                <p:spPr>
                  <a:xfrm flipH="1">
                    <a:off x="0" y="144"/>
                    <a:ext cx="0" cy="48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49" name="Line 11"/>
                  <p:cNvSpPr/>
                  <p:nvPr>
                    <p:custDataLst>
                      <p:tags r:id="rId22"/>
                    </p:custDataLst>
                  </p:nvPr>
                </p:nvSpPr>
                <p:spPr>
                  <a:xfrm>
                    <a:off x="624" y="144"/>
                    <a:ext cx="96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50" name="Line 12"/>
                  <p:cNvSpPr/>
                  <p:nvPr>
                    <p:custDataLst>
                      <p:tags r:id="rId23"/>
                    </p:custDataLst>
                  </p:nvPr>
                </p:nvSpPr>
                <p:spPr>
                  <a:xfrm>
                    <a:off x="768" y="144"/>
                    <a:ext cx="96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51" name="Line 13"/>
                  <p:cNvSpPr/>
                  <p:nvPr>
                    <p:custDataLst>
                      <p:tags r:id="rId24"/>
                    </p:custDataLst>
                  </p:nvPr>
                </p:nvSpPr>
                <p:spPr>
                  <a:xfrm flipH="1">
                    <a:off x="912" y="96"/>
                    <a:ext cx="0" cy="96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52" name="Line 14"/>
                  <p:cNvSpPr/>
                  <p:nvPr>
                    <p:custDataLst>
                      <p:tags r:id="rId25"/>
                    </p:custDataLst>
                  </p:nvPr>
                </p:nvSpPr>
                <p:spPr>
                  <a:xfrm flipH="1">
                    <a:off x="960" y="48"/>
                    <a:ext cx="0" cy="192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53" name="Line 15"/>
                  <p:cNvSpPr/>
                  <p:nvPr>
                    <p:custDataLst>
                      <p:tags r:id="rId26"/>
                    </p:custDataLst>
                  </p:nvPr>
                </p:nvSpPr>
                <p:spPr>
                  <a:xfrm>
                    <a:off x="960" y="144"/>
                    <a:ext cx="192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54" name="Line 16"/>
                  <p:cNvSpPr/>
                  <p:nvPr>
                    <p:custDataLst>
                      <p:tags r:id="rId27"/>
                    </p:custDataLst>
                  </p:nvPr>
                </p:nvSpPr>
                <p:spPr>
                  <a:xfrm flipV="1">
                    <a:off x="1152" y="0"/>
                    <a:ext cx="144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55" name="Line 17"/>
                  <p:cNvSpPr/>
                  <p:nvPr>
                    <p:custDataLst>
                      <p:tags r:id="rId28"/>
                    </p:custDataLst>
                  </p:nvPr>
                </p:nvSpPr>
                <p:spPr>
                  <a:xfrm>
                    <a:off x="1344" y="144"/>
                    <a:ext cx="240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56" name="Line 18"/>
                  <p:cNvSpPr/>
                  <p:nvPr>
                    <p:custDataLst>
                      <p:tags r:id="rId29"/>
                    </p:custDataLst>
                  </p:nvPr>
                </p:nvSpPr>
                <p:spPr>
                  <a:xfrm flipH="1">
                    <a:off x="288" y="432"/>
                    <a:ext cx="0" cy="432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57" name="Line 19"/>
                  <p:cNvSpPr/>
                  <p:nvPr>
                    <p:custDataLst>
                      <p:tags r:id="rId30"/>
                    </p:custDataLst>
                  </p:nvPr>
                </p:nvSpPr>
                <p:spPr>
                  <a:xfrm>
                    <a:off x="288" y="432"/>
                    <a:ext cx="288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58" name="Line 20"/>
                  <p:cNvSpPr/>
                  <p:nvPr>
                    <p:custDataLst>
                      <p:tags r:id="rId31"/>
                    </p:custDataLst>
                  </p:nvPr>
                </p:nvSpPr>
                <p:spPr>
                  <a:xfrm>
                    <a:off x="288" y="864"/>
                    <a:ext cx="288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59" name="Oval 21"/>
                  <p:cNvSpPr/>
                  <p:nvPr>
                    <p:custDataLst>
                      <p:tags r:id="rId32"/>
                    </p:custDataLst>
                  </p:nvPr>
                </p:nvSpPr>
                <p:spPr>
                  <a:xfrm>
                    <a:off x="576" y="336"/>
                    <a:ext cx="240" cy="240"/>
                  </a:xfrm>
                  <a:prstGeom prst="ellipse">
                    <a:avLst/>
                  </a:prstGeom>
                  <a:solidFill>
                    <a:srgbClr val="FFFFD9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sz="2000">
                      <a:latin typeface="+mn-ea"/>
                      <a:ea typeface="+mn-ea"/>
                    </a:endParaRPr>
                  </a:p>
                </p:txBody>
              </p:sp>
              <p:sp>
                <p:nvSpPr>
                  <p:cNvPr id="17460" name="Oval 22"/>
                  <p:cNvSpPr/>
                  <p:nvPr>
                    <p:custDataLst>
                      <p:tags r:id="rId33"/>
                    </p:custDataLst>
                  </p:nvPr>
                </p:nvSpPr>
                <p:spPr>
                  <a:xfrm>
                    <a:off x="576" y="720"/>
                    <a:ext cx="240" cy="240"/>
                  </a:xfrm>
                  <a:prstGeom prst="ellipse">
                    <a:avLst/>
                  </a:prstGeom>
                  <a:solidFill>
                    <a:srgbClr val="FFFFD9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sz="2000">
                      <a:latin typeface="+mn-ea"/>
                      <a:ea typeface="+mn-ea"/>
                    </a:endParaRPr>
                  </a:p>
                </p:txBody>
              </p:sp>
              <p:sp>
                <p:nvSpPr>
                  <p:cNvPr id="17461" name="Line 23"/>
                  <p:cNvSpPr/>
                  <p:nvPr>
                    <p:custDataLst>
                      <p:tags r:id="rId34"/>
                    </p:custDataLst>
                  </p:nvPr>
                </p:nvSpPr>
                <p:spPr>
                  <a:xfrm>
                    <a:off x="816" y="432"/>
                    <a:ext cx="288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62" name="Line 24"/>
                  <p:cNvSpPr/>
                  <p:nvPr>
                    <p:custDataLst>
                      <p:tags r:id="rId35"/>
                    </p:custDataLst>
                  </p:nvPr>
                </p:nvSpPr>
                <p:spPr>
                  <a:xfrm>
                    <a:off x="816" y="864"/>
                    <a:ext cx="288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63" name="Line 25"/>
                  <p:cNvSpPr/>
                  <p:nvPr>
                    <p:custDataLst>
                      <p:tags r:id="rId36"/>
                    </p:custDataLst>
                  </p:nvPr>
                </p:nvSpPr>
                <p:spPr>
                  <a:xfrm>
                    <a:off x="1104" y="432"/>
                    <a:ext cx="192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64" name="Line 26"/>
                  <p:cNvSpPr/>
                  <p:nvPr>
                    <p:custDataLst>
                      <p:tags r:id="rId37"/>
                    </p:custDataLst>
                  </p:nvPr>
                </p:nvSpPr>
                <p:spPr>
                  <a:xfrm flipV="1">
                    <a:off x="1104" y="864"/>
                    <a:ext cx="192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65" name="Line 27"/>
                  <p:cNvSpPr/>
                  <p:nvPr>
                    <p:custDataLst>
                      <p:tags r:id="rId38"/>
                    </p:custDataLst>
                  </p:nvPr>
                </p:nvSpPr>
                <p:spPr>
                  <a:xfrm>
                    <a:off x="1296" y="432"/>
                    <a:ext cx="240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66" name="Line 28"/>
                  <p:cNvSpPr/>
                  <p:nvPr>
                    <p:custDataLst>
                      <p:tags r:id="rId39"/>
                    </p:custDataLst>
                  </p:nvPr>
                </p:nvSpPr>
                <p:spPr>
                  <a:xfrm flipH="1">
                    <a:off x="1536" y="432"/>
                    <a:ext cx="0" cy="432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67" name="Line 29"/>
                  <p:cNvSpPr/>
                  <p:nvPr>
                    <p:custDataLst>
                      <p:tags r:id="rId40"/>
                    </p:custDataLst>
                  </p:nvPr>
                </p:nvSpPr>
                <p:spPr>
                  <a:xfrm>
                    <a:off x="1296" y="864"/>
                    <a:ext cx="240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68" name="Line 30"/>
                  <p:cNvSpPr/>
                  <p:nvPr>
                    <p:custDataLst>
                      <p:tags r:id="rId41"/>
                    </p:custDataLst>
                  </p:nvPr>
                </p:nvSpPr>
                <p:spPr>
                  <a:xfrm>
                    <a:off x="1536" y="144"/>
                    <a:ext cx="384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69" name="Line 31"/>
                  <p:cNvSpPr/>
                  <p:nvPr>
                    <p:custDataLst>
                      <p:tags r:id="rId42"/>
                    </p:custDataLst>
                  </p:nvPr>
                </p:nvSpPr>
                <p:spPr>
                  <a:xfrm flipH="1">
                    <a:off x="1920" y="144"/>
                    <a:ext cx="0" cy="48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70" name="Line 32"/>
                  <p:cNvSpPr/>
                  <p:nvPr>
                    <p:custDataLst>
                      <p:tags r:id="rId43"/>
                    </p:custDataLst>
                  </p:nvPr>
                </p:nvSpPr>
                <p:spPr>
                  <a:xfrm>
                    <a:off x="1536" y="624"/>
                    <a:ext cx="384" cy="0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71" name="Line 33"/>
                  <p:cNvSpPr/>
                  <p:nvPr>
                    <p:custDataLst>
                      <p:tags r:id="rId44"/>
                    </p:custDataLst>
                  </p:nvPr>
                </p:nvSpPr>
                <p:spPr>
                  <a:xfrm flipH="1">
                    <a:off x="576" y="768"/>
                    <a:ext cx="192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72" name="Line 34"/>
                  <p:cNvSpPr/>
                  <p:nvPr>
                    <p:custDataLst>
                      <p:tags r:id="rId45"/>
                    </p:custDataLst>
                  </p:nvPr>
                </p:nvSpPr>
                <p:spPr>
                  <a:xfrm>
                    <a:off x="624" y="768"/>
                    <a:ext cx="144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17473" name="Line 35"/>
                  <p:cNvSpPr/>
                  <p:nvPr>
                    <p:custDataLst>
                      <p:tags r:id="rId46"/>
                    </p:custDataLst>
                  </p:nvPr>
                </p:nvSpPr>
                <p:spPr>
                  <a:xfrm>
                    <a:off x="624" y="384"/>
                    <a:ext cx="144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</p:grpSp>
          <p:sp>
            <p:nvSpPr>
              <p:cNvPr id="17474" name="Line 36"/>
              <p:cNvSpPr/>
              <p:nvPr>
                <p:custDataLst>
                  <p:tags r:id="rId14"/>
                </p:custDataLst>
              </p:nvPr>
            </p:nvSpPr>
            <p:spPr>
              <a:xfrm>
                <a:off x="528" y="144"/>
                <a:ext cx="48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7475" name="Line 37"/>
              <p:cNvSpPr/>
              <p:nvPr>
                <p:custDataLst>
                  <p:tags r:id="rId15"/>
                </p:custDataLst>
              </p:nvPr>
            </p:nvSpPr>
            <p:spPr>
              <a:xfrm flipH="1">
                <a:off x="624" y="384"/>
                <a:ext cx="144" cy="144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17476" name="文本框 8"/>
            <p:cNvSpPr txBox="1"/>
            <p:nvPr>
              <p:custDataLst>
                <p:tags r:id="rId11"/>
              </p:custDataLst>
            </p:nvPr>
          </p:nvSpPr>
          <p:spPr>
            <a:xfrm>
              <a:off x="2954" y="6741"/>
              <a:ext cx="1282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i="1">
                  <a:latin typeface="+mn-ea"/>
                  <a:ea typeface="+mn-ea"/>
                </a:rPr>
                <a:t>U</a:t>
              </a:r>
              <a:r>
                <a:rPr lang="en-US" altLang="zh-CN" sz="2000" baseline="-25000">
                  <a:latin typeface="+mn-ea"/>
                  <a:ea typeface="+mn-ea"/>
                </a:rPr>
                <a:t>1</a:t>
              </a:r>
            </a:p>
          </p:txBody>
        </p:sp>
        <p:sp>
          <p:nvSpPr>
            <p:cNvPr id="17477" name="文本框 9"/>
            <p:cNvSpPr txBox="1"/>
            <p:nvPr>
              <p:custDataLst>
                <p:tags r:id="rId12"/>
              </p:custDataLst>
            </p:nvPr>
          </p:nvSpPr>
          <p:spPr>
            <a:xfrm>
              <a:off x="2955" y="7701"/>
              <a:ext cx="1264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i="1">
                  <a:latin typeface="+mn-ea"/>
                  <a:ea typeface="+mn-ea"/>
                </a:rPr>
                <a:t>U</a:t>
              </a:r>
              <a:r>
                <a:rPr lang="en-US" altLang="zh-CN" sz="2000" baseline="-25000">
                  <a:latin typeface="+mn-ea"/>
                  <a:ea typeface="+mn-ea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1324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84999" grpId="0"/>
      <p:bldP spid="215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5102096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二、串、并联电路电功率的特点</a:t>
            </a:r>
          </a:p>
        </p:txBody>
      </p:sp>
      <p:sp>
        <p:nvSpPr>
          <p:cNvPr id="9" name="流程图: 可选过程 8"/>
          <p:cNvSpPr/>
          <p:nvPr>
            <p:custDataLst>
              <p:tags r:id="rId4"/>
            </p:custDataLst>
          </p:nvPr>
        </p:nvSpPr>
        <p:spPr>
          <a:xfrm>
            <a:off x="332075" y="2011350"/>
            <a:ext cx="1688096" cy="518197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随讲随练</a:t>
            </a:r>
          </a:p>
        </p:txBody>
      </p:sp>
      <p:sp>
        <p:nvSpPr>
          <p:cNvPr id="757762" name="Text Box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20171" y="1892418"/>
            <a:ext cx="9901103" cy="404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1.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小明家新买了一个电热水器，刚接入电路，家里的空气开关就断开了。他猜想造成空气开关断开的原因是：①连入电路中的用电器总功率过大：②电热水器或插头处短路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.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于是他请电工师傅检修后，将空气开关复位，只让电热水器单独工作，家里标有“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2 000 r/kW•h”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电能表的转盘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3 min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内转了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100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转，电热水器的功率为</a:t>
            </a:r>
            <a:r>
              <a:rPr kumimoji="0" lang="zh-CN" altLang="en-US" sz="24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         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.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W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。小明猜想</a:t>
            </a:r>
            <a:r>
              <a:rPr kumimoji="0" lang="zh-CN" altLang="en-US" sz="2400" b="0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       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(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选填序号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)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是正确的。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(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己知电热水器接入电路前，小明家正在使用的用电器的总功率约为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3 200 W</a:t>
            </a: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，空气开关允许通过的最大电流为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40 A)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ystem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6614388" y="4220105"/>
            <a:ext cx="909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1000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9475141" y="422010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</a:p>
        </p:txBody>
      </p:sp>
    </p:spTree>
    <p:extLst>
      <p:ext uri="{BB962C8B-B14F-4D97-AF65-F5344CB8AC3E}">
        <p14:creationId xmlns:p14="http://schemas.microsoft.com/office/powerpoint/2010/main" val="3930310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757762" grpId="0"/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5102096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二、串、并联电路电功率的特点</a:t>
            </a:r>
          </a:p>
        </p:txBody>
      </p:sp>
      <p:sp>
        <p:nvSpPr>
          <p:cNvPr id="9" name="流程图: 可选过程 8"/>
          <p:cNvSpPr/>
          <p:nvPr>
            <p:custDataLst>
              <p:tags r:id="rId4"/>
            </p:custDataLst>
          </p:nvPr>
        </p:nvSpPr>
        <p:spPr>
          <a:xfrm>
            <a:off x="332075" y="2011350"/>
            <a:ext cx="1688096" cy="518197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随讲随练</a:t>
            </a:r>
          </a:p>
        </p:txBody>
      </p:sp>
      <p:sp>
        <p:nvSpPr>
          <p:cNvPr id="757762" name="Text Box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20171" y="1892418"/>
            <a:ext cx="9901103" cy="2914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2.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如图，是宿迁市区一交通道路上使用的风光互补</a:t>
            </a:r>
            <a:r>
              <a:rPr lang="en-US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LED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路灯外形图和电路原理图，该电路中两只</a:t>
            </a:r>
            <a:r>
              <a:rPr lang="en-US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LED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灯是并联的，灯上标有“</a:t>
            </a:r>
            <a:r>
              <a:rPr lang="en-US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24 V 60 W”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字样。则两个</a:t>
            </a:r>
            <a:r>
              <a:rPr lang="en-US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LED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灯正常发光时，通过光控开关</a:t>
            </a:r>
            <a:r>
              <a:rPr lang="en-US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S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的电流为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      </a:t>
            </a:r>
            <a:r>
              <a:rPr lang="en-US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A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；如果用这种路灯替换发光亮度相同的</a:t>
            </a:r>
            <a:r>
              <a:rPr lang="en-US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420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瓦的传统路灯，那么</a:t>
            </a:r>
            <a:r>
              <a:rPr lang="en-US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500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套风光互补路灯每天工作</a:t>
            </a:r>
            <a:r>
              <a:rPr lang="en-US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10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小时可节约电能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               </a:t>
            </a:r>
            <a:r>
              <a:rPr lang="en-US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J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。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ystem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9010742" y="3114793"/>
            <a:ext cx="365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5</a:t>
            </a:r>
          </a:p>
        </p:txBody>
      </p:sp>
      <p:pic>
        <p:nvPicPr>
          <p:cNvPr id="13318" name="Picture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359193" y="4416073"/>
            <a:ext cx="4416523" cy="1887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5539401" y="4225279"/>
            <a:ext cx="1330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5.4</a:t>
            </a:r>
            <a:r>
              <a:rPr lang="zh-CN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×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</a:t>
            </a:r>
            <a:r>
              <a:rPr lang="en-US" altLang="zh-CN" sz="2400" baseline="30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endParaRPr lang="en-US" altLang="zh-CN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5848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757762" grpId="0"/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5102096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二、串、并联电路电功率的特点</a:t>
            </a:r>
          </a:p>
        </p:txBody>
      </p:sp>
      <p:sp>
        <p:nvSpPr>
          <p:cNvPr id="9" name="流程图: 可选过程 8"/>
          <p:cNvSpPr/>
          <p:nvPr>
            <p:custDataLst>
              <p:tags r:id="rId4"/>
            </p:custDataLst>
          </p:nvPr>
        </p:nvSpPr>
        <p:spPr>
          <a:xfrm>
            <a:off x="332075" y="2011350"/>
            <a:ext cx="1688096" cy="518197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随讲随练</a:t>
            </a:r>
          </a:p>
        </p:txBody>
      </p:sp>
      <p:sp>
        <p:nvSpPr>
          <p:cNvPr id="757762" name="Text Box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20171" y="1892418"/>
            <a:ext cx="9901103" cy="3478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3.</a:t>
            </a:r>
            <a:r>
              <a:rPr lang="zh-CN" altLang="en-US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小萌在更换灯泡时发现灯泡上标有“</a:t>
            </a:r>
            <a:r>
              <a:rPr lang="en-US" altLang="zh-CN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220V  40W”</a:t>
            </a:r>
            <a:r>
              <a:rPr lang="zh-CN" altLang="en-US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的字样。下列说法中正确的是（　  　）。</a:t>
            </a:r>
          </a:p>
          <a:p>
            <a:pPr algn="just" fontAlgn="auto">
              <a:lnSpc>
                <a:spcPct val="150000"/>
              </a:lnSpc>
            </a:pPr>
            <a:r>
              <a:rPr lang="en-US" altLang="zh-CN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A</a:t>
            </a:r>
            <a:r>
              <a:rPr lang="zh-CN" altLang="en-US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．该灯泡只能在</a:t>
            </a:r>
            <a:r>
              <a:rPr lang="en-US" altLang="zh-CN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220V</a:t>
            </a:r>
            <a:r>
              <a:rPr lang="zh-CN" altLang="en-US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电压下工作；      		</a:t>
            </a:r>
            <a:endParaRPr lang="en-US" altLang="zh-CN" sz="2400" u="none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ystem" charset="0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B</a:t>
            </a:r>
            <a:r>
              <a:rPr lang="zh-CN" altLang="en-US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．该灯泡的实际功率是</a:t>
            </a:r>
            <a:r>
              <a:rPr lang="en-US" altLang="zh-CN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40W</a:t>
            </a:r>
            <a:r>
              <a:rPr lang="zh-CN" altLang="en-US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不变；</a:t>
            </a:r>
          </a:p>
          <a:p>
            <a:pPr algn="just" fontAlgn="auto">
              <a:lnSpc>
                <a:spcPct val="150000"/>
              </a:lnSpc>
            </a:pPr>
            <a:r>
              <a:rPr lang="en-US" altLang="zh-CN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C</a:t>
            </a:r>
            <a:r>
              <a:rPr lang="zh-CN" altLang="en-US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．该灯泡每秒消耗的电能是</a:t>
            </a:r>
            <a:r>
              <a:rPr lang="en-US" altLang="zh-CN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40W </a:t>
            </a:r>
            <a:r>
              <a:rPr lang="zh-CN" altLang="en-US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；</a:t>
            </a:r>
            <a:r>
              <a:rPr lang="en-US" altLang="zh-CN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    		</a:t>
            </a:r>
          </a:p>
          <a:p>
            <a:pPr algn="just" fontAlgn="auto">
              <a:lnSpc>
                <a:spcPct val="150000"/>
              </a:lnSpc>
            </a:pPr>
            <a:r>
              <a:rPr lang="en-US" altLang="zh-CN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D</a:t>
            </a:r>
            <a:r>
              <a:rPr lang="zh-CN" altLang="en-US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．该灯泡正常发光时的功率是</a:t>
            </a:r>
            <a:r>
              <a:rPr lang="en-US" altLang="zh-CN" sz="2400" u="none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40W</a:t>
            </a:r>
            <a:endParaRPr kumimoji="0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ystem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3801524" y="2659475"/>
            <a:ext cx="418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endParaRPr lang="en-US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466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75776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5102096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二、串、并联电路电功率的特点</a:t>
            </a:r>
          </a:p>
        </p:txBody>
      </p:sp>
      <p:sp>
        <p:nvSpPr>
          <p:cNvPr id="9" name="流程图: 可选过程 8"/>
          <p:cNvSpPr/>
          <p:nvPr>
            <p:custDataLst>
              <p:tags r:id="rId4"/>
            </p:custDataLst>
          </p:nvPr>
        </p:nvSpPr>
        <p:spPr>
          <a:xfrm>
            <a:off x="332075" y="2011350"/>
            <a:ext cx="1688096" cy="518197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随讲随练</a:t>
            </a:r>
          </a:p>
        </p:txBody>
      </p:sp>
      <p:sp>
        <p:nvSpPr>
          <p:cNvPr id="757762" name="Text Box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20171" y="1892418"/>
            <a:ext cx="9901103" cy="234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kumimoji="0" lang="en-US" sz="24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4.</a:t>
            </a:r>
            <a:r>
              <a:rPr lang="zh-CN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如图所示，电源电压恒定，小灯泡L</a:t>
            </a:r>
            <a:r>
              <a:rPr lang="zh-CN" altLang="zh-CN" sz="2400" u="none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1</a:t>
            </a:r>
            <a:r>
              <a:rPr lang="zh-CN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、L</a:t>
            </a:r>
            <a:r>
              <a:rPr lang="zh-CN" altLang="zh-CN" sz="2400" u="none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2</a:t>
            </a:r>
            <a:r>
              <a:rPr lang="zh-CN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均标有“12 V  6 W ”字样（设灯丝电阻不变），当S</a:t>
            </a:r>
            <a:r>
              <a:rPr lang="zh-CN" altLang="zh-CN" sz="2400" u="none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1</a:t>
            </a:r>
            <a:r>
              <a:rPr lang="zh-CN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、S</a:t>
            </a:r>
            <a:r>
              <a:rPr lang="zh-CN" altLang="zh-CN" sz="2400" u="none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2</a:t>
            </a:r>
            <a:r>
              <a:rPr lang="zh-CN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闭合时，灯L</a:t>
            </a:r>
            <a:r>
              <a:rPr lang="en-US" altLang="zh-CN" sz="2400" u="none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1</a:t>
            </a:r>
            <a:r>
              <a:rPr lang="zh-CN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正常发光，当S</a:t>
            </a:r>
            <a:r>
              <a:rPr lang="zh-CN" altLang="zh-CN" sz="2400" u="none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1</a:t>
            </a:r>
            <a:r>
              <a:rPr lang="zh-CN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闭合，S</a:t>
            </a:r>
            <a:r>
              <a:rPr lang="zh-CN" altLang="zh-CN" sz="2400" u="none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2</a:t>
            </a:r>
            <a:r>
              <a:rPr lang="zh-CN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断开时，两盏灯的总功率为(    )。</a:t>
            </a:r>
          </a:p>
          <a:p>
            <a:pPr algn="just" fontAlgn="auto">
              <a:lnSpc>
                <a:spcPct val="150000"/>
              </a:lnSpc>
            </a:pPr>
            <a:r>
              <a:rPr lang="zh-CN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A．3 W    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</a:t>
            </a:r>
            <a:r>
              <a:rPr lang="zh-CN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B．6 W    C．12 W    D．1.5 W</a:t>
            </a:r>
            <a:endParaRPr kumimoji="0" lang="zh-CN" altLang="en-US" sz="24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ystem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5521757" y="3162654"/>
            <a:ext cx="401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endParaRPr lang="en-US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655983" y="3460809"/>
            <a:ext cx="2790809" cy="270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222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75776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5102096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二、串、并联电路电功率的特点</a:t>
            </a:r>
          </a:p>
        </p:txBody>
      </p:sp>
      <p:sp>
        <p:nvSpPr>
          <p:cNvPr id="9" name="流程图: 可选过程 8"/>
          <p:cNvSpPr/>
          <p:nvPr>
            <p:custDataLst>
              <p:tags r:id="rId4"/>
            </p:custDataLst>
          </p:nvPr>
        </p:nvSpPr>
        <p:spPr>
          <a:xfrm>
            <a:off x="332075" y="2011350"/>
            <a:ext cx="1688096" cy="518197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随讲随练</a:t>
            </a:r>
          </a:p>
        </p:txBody>
      </p:sp>
      <p:sp>
        <p:nvSpPr>
          <p:cNvPr id="757762" name="Text Box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20171" y="1892418"/>
            <a:ext cx="9901103" cy="1785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u="sng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kumimoji="0" lang="en-US" sz="240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5.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电子式电能表表盘上标有“</a:t>
            </a:r>
            <a:r>
              <a:rPr lang="en-US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3000imp/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（</a:t>
            </a:r>
            <a:r>
              <a:rPr lang="en-US" altLang="zh-CN" sz="2400" u="none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kW•h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）”字样，将某用电器单独接在该表上工作</a:t>
            </a:r>
            <a:r>
              <a:rPr lang="en-US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20min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，电能表指示灯闪烁了</a:t>
            </a:r>
            <a:r>
              <a:rPr lang="en-US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300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次。该用电器在上述时间内消耗的电能为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           </a:t>
            </a:r>
            <a:r>
              <a:rPr lang="en-US" altLang="zh-CN" sz="2400" u="none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kW•h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，它的电功率是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         </a:t>
            </a:r>
            <a:r>
              <a:rPr lang="en-US" altLang="zh-CN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W</a:t>
            </a:r>
            <a:r>
              <a:rPr lang="zh-CN" altLang="en-US" sz="24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。</a:t>
            </a:r>
            <a:endParaRPr kumimoji="0" lang="zh-CN" altLang="en-US" sz="240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ystem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5066179" y="3103152"/>
            <a:ext cx="6206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0.1</a:t>
            </a:r>
            <a:endParaRPr lang="en-US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8896690" y="3103152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300</a:t>
            </a:r>
            <a:endParaRPr lang="en-US" sz="2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6563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77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757762" grpId="0"/>
      <p:bldP spid="4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3717718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三、额定电压  额定功率</a:t>
            </a:r>
          </a:p>
        </p:txBody>
      </p:sp>
      <p:sp>
        <p:nvSpPr>
          <p:cNvPr id="20483" name="Rectangle 2"/>
          <p:cNvSpPr/>
          <p:nvPr>
            <p:custDataLst>
              <p:tags r:id="rId4"/>
            </p:custDataLst>
          </p:nvPr>
        </p:nvSpPr>
        <p:spPr>
          <a:xfrm>
            <a:off x="278514" y="1953860"/>
            <a:ext cx="11337781" cy="114541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不同用电器的电功率一般不同，那么，在不同情况下，例如在不同电压下，同一个用电器的功率总是一样的吗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</a:p>
        </p:txBody>
      </p:sp>
      <p:sp>
        <p:nvSpPr>
          <p:cNvPr id="20481" name="TextBox 4"/>
          <p:cNvSpPr txBox="1"/>
          <p:nvPr>
            <p:custDataLst>
              <p:tags r:id="rId5"/>
            </p:custDataLst>
          </p:nvPr>
        </p:nvSpPr>
        <p:spPr>
          <a:xfrm>
            <a:off x="376813" y="3244791"/>
            <a:ext cx="11039103" cy="1069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演示实验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将两只“</a:t>
            </a:r>
            <a:r>
              <a:rPr lang="en-US" altLang="zh-CN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PZ220</a:t>
            </a: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en-US" altLang="zh-CN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25W”和“</a:t>
            </a:r>
            <a:r>
              <a:rPr lang="en-US" altLang="zh-CN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PZ220</a:t>
            </a: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en-US" altLang="zh-CN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en-US" altLang="zh-CN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altLang="en-US" sz="2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W”的灯泡，先后并联和串联接入家庭电路中，观察灯泡的发光情况。</a:t>
            </a:r>
          </a:p>
        </p:txBody>
      </p:sp>
      <p:sp>
        <p:nvSpPr>
          <p:cNvPr id="19463" name="Text Box 7"/>
          <p:cNvSpPr/>
          <p:nvPr>
            <p:custDataLst>
              <p:tags r:id="rId6"/>
            </p:custDataLst>
          </p:nvPr>
        </p:nvSpPr>
        <p:spPr>
          <a:xfrm>
            <a:off x="376813" y="4613334"/>
            <a:ext cx="11239482" cy="1069740"/>
          </a:xfrm>
          <a:custGeom>
            <a:avLst/>
            <a:gdLst>
              <a:gd name="txL" fmla="*/ 0 w 8243887"/>
              <a:gd name="txT" fmla="*/ 0 h 1225127"/>
              <a:gd name="txR" fmla="*/ 8243887 w 8243887"/>
              <a:gd name="txB" fmla="*/ 1225127 h 1225127"/>
            </a:gdLst>
            <a:ahLst/>
            <a:cxnLst>
              <a:cxn ang="0">
                <a:pos x="8243887" y="612563"/>
              </a:cxn>
              <a:cxn ang="5400000">
                <a:pos x="4121943" y="1225127"/>
              </a:cxn>
              <a:cxn ang="10800000">
                <a:pos x="0" y="612563"/>
              </a:cxn>
              <a:cxn ang="16200000">
                <a:pos x="4121943" y="0"/>
              </a:cxn>
            </a:cxnLst>
            <a:rect l="txL" t="txT" r="txR" b="txB"/>
            <a:pathLst>
              <a:path w="8243887" h="1225127">
                <a:moveTo>
                  <a:pt x="0" y="0"/>
                </a:moveTo>
                <a:lnTo>
                  <a:pt x="8039695" y="0"/>
                </a:lnTo>
                <a:lnTo>
                  <a:pt x="8243887" y="204191"/>
                </a:lnTo>
                <a:lnTo>
                  <a:pt x="8243887" y="1225127"/>
                </a:lnTo>
                <a:lnTo>
                  <a:pt x="0" y="1225127"/>
                </a:lnTo>
                <a:close/>
              </a:path>
            </a:pathLst>
          </a:cu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现象：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在串联电路中两灯泡变暗了，并且在并联电路中更亮的灯泡，在串联电路中反而更暗。</a:t>
            </a:r>
          </a:p>
        </p:txBody>
      </p:sp>
    </p:spTree>
    <p:extLst>
      <p:ext uri="{BB962C8B-B14F-4D97-AF65-F5344CB8AC3E}">
        <p14:creationId xmlns:p14="http://schemas.microsoft.com/office/powerpoint/2010/main" val="4015113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483" grpId="0"/>
      <p:bldP spid="20481" grpId="0"/>
      <p:bldP spid="1946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3717718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三、额定电压  额定功率</a:t>
            </a:r>
          </a:p>
        </p:txBody>
      </p:sp>
      <p:sp>
        <p:nvSpPr>
          <p:cNvPr id="20483" name="Rectangle 2"/>
          <p:cNvSpPr/>
          <p:nvPr>
            <p:custDataLst>
              <p:tags r:id="rId4"/>
            </p:custDataLst>
          </p:nvPr>
        </p:nvSpPr>
        <p:spPr>
          <a:xfrm>
            <a:off x="278514" y="1953860"/>
            <a:ext cx="11337781" cy="164352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演示实验</a:t>
            </a: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取一个标有“</a:t>
            </a:r>
            <a:r>
              <a:rPr 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36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   </a:t>
            </a:r>
            <a:r>
              <a:rPr 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25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W”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的电灯泡。把它接在</a:t>
            </a:r>
            <a:r>
              <a:rPr 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36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的电路中，它正常发光。把它分别接在2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4V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的电路中，它发光暗淡；把它接在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40V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电路中，它发光强烈。</a:t>
            </a:r>
          </a:p>
        </p:txBody>
      </p:sp>
      <p:pic>
        <p:nvPicPr>
          <p:cNvPr id="2" name="用电器在不同电压下的电功率">
            <a:hlinkClick r:id="" action="ppaction://media"/>
          </p:cNvPr>
          <p:cNvPicPr/>
          <p:nvPr>
            <a:videoFile r:link="rId6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536241" y="3233797"/>
            <a:ext cx="5552003" cy="341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586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8" grpId="0" animBg="1"/>
      <p:bldP spid="204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3717718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三、额定电压  额定功率</a:t>
            </a:r>
          </a:p>
        </p:txBody>
      </p:sp>
      <p:sp>
        <p:nvSpPr>
          <p:cNvPr id="21506" name="Rectangle 2"/>
          <p:cNvSpPr/>
          <p:nvPr>
            <p:custDataLst>
              <p:tags r:id="rId4"/>
            </p:custDataLst>
          </p:nvPr>
        </p:nvSpPr>
        <p:spPr>
          <a:xfrm>
            <a:off x="319629" y="1835306"/>
            <a:ext cx="8038779" cy="114541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．额定电压：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用电器正常工作时的电压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400" b="1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．额定功率：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用电器在额定电压下工作时的功率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z="2400" b="1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21511" name="矩形 4"/>
          <p:cNvSpPr/>
          <p:nvPr>
            <p:custDataLst>
              <p:tags r:id="rId5"/>
            </p:custDataLst>
          </p:nvPr>
        </p:nvSpPr>
        <p:spPr>
          <a:xfrm>
            <a:off x="319629" y="2904075"/>
            <a:ext cx="7465368" cy="178570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．实际电压、实际功率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实际加在用电器两端的电压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400" b="1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用电器在实际电压下工作时的功率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z="2400" b="1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513" name="TextBox 6"/>
          <p:cNvSpPr/>
          <p:nvPr>
            <p:custDataLst>
              <p:tags r:id="rId6"/>
            </p:custDataLst>
          </p:nvPr>
        </p:nvSpPr>
        <p:spPr>
          <a:xfrm>
            <a:off x="422182" y="4689652"/>
            <a:ext cx="6718358" cy="1978907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 U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 P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；用电器正常工作；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&gt;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；可能烧毁用电器；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sz="2400" b="1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额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；用电器不能正常工作。</a:t>
            </a:r>
          </a:p>
        </p:txBody>
      </p:sp>
      <p:sp>
        <p:nvSpPr>
          <p:cNvPr id="22530" name="Rectangle 2"/>
          <p:cNvSpPr/>
          <p:nvPr>
            <p:custDataLst>
              <p:tags r:id="rId7"/>
            </p:custDataLst>
          </p:nvPr>
        </p:nvSpPr>
        <p:spPr>
          <a:xfrm>
            <a:off x="7490888" y="3825581"/>
            <a:ext cx="4408332" cy="2843154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一个用电器只有一个额定电压和一个额定功率，但可以有多个实际电压和实际功率。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如：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灯泡的亮度是由灯泡在电路中工作时的实际功率所决定的。</a:t>
            </a:r>
          </a:p>
        </p:txBody>
      </p:sp>
    </p:spTree>
    <p:extLst>
      <p:ext uri="{BB962C8B-B14F-4D97-AF65-F5344CB8AC3E}">
        <p14:creationId xmlns:p14="http://schemas.microsoft.com/office/powerpoint/2010/main" val="1760247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charRg st="2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1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37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5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513" grpId="0" build="allAtOnce" animBg="1"/>
      <p:bldP spid="225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94968" y="167687"/>
            <a:ext cx="9813128" cy="2010774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</a:t>
            </a:r>
            <a:r>
              <a:rPr lang="en-US" altLang="zh-CN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-202</a:t>
            </a:r>
            <a:r>
              <a:rPr lang="en-US" altLang="zh-CN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</a:t>
            </a:r>
            <a:r>
              <a:rPr lang="zh-CN" altLang="en-US" sz="43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年人教</a:t>
            </a:r>
            <a:r>
              <a:rPr lang="zh-CN" altLang="en-US" sz="4300" dirty="0" smtClean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版九年级物理</a:t>
            </a:r>
            <a:endParaRPr lang="zh-CN" altLang="en-US" sz="24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3038432" y="2412380"/>
            <a:ext cx="5868324" cy="675863"/>
          </a:xfrm>
        </p:spPr>
        <p:txBody>
          <a:bodyPr>
            <a:no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第十八章  电功率</a:t>
            </a:r>
          </a:p>
        </p:txBody>
      </p:sp>
      <p:sp>
        <p:nvSpPr>
          <p:cNvPr id="8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024833" y="4140572"/>
            <a:ext cx="5868324" cy="6758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18.2</a:t>
            </a:r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电功率</a:t>
            </a:r>
          </a:p>
        </p:txBody>
      </p:sp>
    </p:spTree>
    <p:extLst>
      <p:ext uri="{BB962C8B-B14F-4D97-AF65-F5344CB8AC3E}">
        <p14:creationId xmlns:p14="http://schemas.microsoft.com/office/powerpoint/2010/main" val="29538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131696" y="824618"/>
            <a:ext cx="3717718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三、额定电压  额定功率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122" name="ShockwaveFlash1" r:id="rId5" imgW="8533765" imgH="4457065"/>
        </mc:Choice>
        <mc:Fallback>
          <p:control name="ShockwaveFlash1" r:id="rId5" imgW="8533765" imgH="445706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44650" y="1835150"/>
                  <a:ext cx="8469313" cy="45402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218477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131696" y="824618"/>
            <a:ext cx="3012612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四、电功率的测量</a:t>
            </a: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3254579" y="1002477"/>
            <a:ext cx="8021450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根据公式，可以借助测量用电器的电流和电压来测量用电器实际的电功率。</a:t>
            </a:r>
          </a:p>
        </p:txBody>
      </p:sp>
      <p:sp>
        <p:nvSpPr>
          <p:cNvPr id="64526" name="Rectangle 14"/>
          <p:cNvSpPr/>
          <p:nvPr>
            <p:custDataLst>
              <p:tags r:id="rId6"/>
            </p:custDataLst>
          </p:nvPr>
        </p:nvSpPr>
        <p:spPr>
          <a:xfrm>
            <a:off x="456045" y="2735253"/>
            <a:ext cx="203132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测量方法一：</a:t>
            </a:r>
          </a:p>
        </p:txBody>
      </p:sp>
      <p:sp>
        <p:nvSpPr>
          <p:cNvPr id="64527" name="Text Box 15"/>
          <p:cNvSpPr txBox="1"/>
          <p:nvPr>
            <p:custDataLst>
              <p:tags r:id="rId7"/>
            </p:custDataLst>
          </p:nvPr>
        </p:nvSpPr>
        <p:spPr>
          <a:xfrm>
            <a:off x="343568" y="3480642"/>
            <a:ext cx="1140520" cy="468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原理：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717082" y="3335985"/>
          <a:ext cx="843103" cy="7586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r:id="rId13" imgW="405765" imgH="355600" progId="Equation.KSEE3">
                  <p:embed/>
                </p:oleObj>
              </mc:Choice>
              <mc:Fallback>
                <p:oleObj r:id="rId13" imgW="405765" imgH="3556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17082" y="3335985"/>
                        <a:ext cx="843103" cy="7586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15"/>
          <p:cNvSpPr txBox="1"/>
          <p:nvPr>
            <p:custDataLst>
              <p:tags r:id="rId9"/>
            </p:custDataLst>
          </p:nvPr>
        </p:nvSpPr>
        <p:spPr>
          <a:xfrm>
            <a:off x="456208" y="4211050"/>
            <a:ext cx="10819191" cy="12210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实验步骤：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用电能表测出用电器消耗的电能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，用停表测出用电时间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，由公式                计算出用电器的电功率。</a:t>
            </a:r>
          </a:p>
        </p:txBody>
      </p:sp>
    </p:spTree>
    <p:extLst>
      <p:ext uri="{BB962C8B-B14F-4D97-AF65-F5344CB8AC3E}">
        <p14:creationId xmlns:p14="http://schemas.microsoft.com/office/powerpoint/2010/main" val="2575327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64526" grpId="0"/>
      <p:bldP spid="64527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3012612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四、电功率的测量</a:t>
            </a:r>
          </a:p>
        </p:txBody>
      </p:sp>
      <p:sp>
        <p:nvSpPr>
          <p:cNvPr id="64526" name="Rectangle 14"/>
          <p:cNvSpPr/>
          <p:nvPr>
            <p:custDataLst>
              <p:tags r:id="rId4"/>
            </p:custDataLst>
          </p:nvPr>
        </p:nvSpPr>
        <p:spPr>
          <a:xfrm>
            <a:off x="456045" y="2298043"/>
            <a:ext cx="203132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测量方法二：</a:t>
            </a:r>
          </a:p>
        </p:txBody>
      </p:sp>
      <p:sp>
        <p:nvSpPr>
          <p:cNvPr id="64527" name="Text Box 15"/>
          <p:cNvSpPr txBox="1"/>
          <p:nvPr>
            <p:custDataLst>
              <p:tags r:id="rId5"/>
            </p:custDataLst>
          </p:nvPr>
        </p:nvSpPr>
        <p:spPr>
          <a:xfrm>
            <a:off x="456209" y="3163947"/>
            <a:ext cx="2272849" cy="468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原理：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P=UI</a:t>
            </a:r>
            <a:endParaRPr lang="en-US" altLang="zh-CN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 Box 15"/>
          <p:cNvSpPr txBox="1"/>
          <p:nvPr>
            <p:custDataLst>
              <p:tags r:id="rId6"/>
            </p:custDataLst>
          </p:nvPr>
        </p:nvSpPr>
        <p:spPr>
          <a:xfrm>
            <a:off x="456208" y="3743443"/>
            <a:ext cx="10819191" cy="12210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实验步骤：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用电压表测出用电器两端的电压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，用电流表测出通过用电器的电流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，由公式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P = UI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计算出用电器的电功率。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8827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4526" grpId="0"/>
      <p:bldP spid="64527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6731" y="1140884"/>
            <a:ext cx="3066803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考点一：电功率概念</a:t>
            </a:r>
          </a:p>
        </p:txBody>
      </p:sp>
      <p:sp>
        <p:nvSpPr>
          <p:cNvPr id="11" name="矩形: 圆角 2"/>
          <p:cNvSpPr/>
          <p:nvPr>
            <p:custDataLst>
              <p:tags r:id="rId4"/>
            </p:custDataLst>
          </p:nvPr>
        </p:nvSpPr>
        <p:spPr>
          <a:xfrm>
            <a:off x="419031" y="1899435"/>
            <a:ext cx="1784505" cy="522130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2308766" y="1753365"/>
            <a:ext cx="9391335" cy="34782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fontAlgn="auto"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如图所示的电路中，电源电压不变，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为定值电阻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闭合开关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，当滑片从中点向右移时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         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zh-CN" sz="2400" u="none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电流表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的示数变小；</a:t>
            </a:r>
            <a:endParaRPr lang="zh-CN" altLang="zh-CN" sz="2400" u="none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电流表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的示数变小；</a:t>
            </a:r>
            <a:endParaRPr lang="zh-CN" altLang="zh-CN" sz="2400" u="none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电压表的示数变大；</a:t>
            </a:r>
            <a:endParaRPr lang="zh-CN" altLang="zh-CN" sz="2400" u="none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D.R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的电功率变大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5199765" y="2530123"/>
            <a:ext cx="28469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kumimoji="0" lang="en-US" altLang="zh-CN" sz="2400" b="0" i="0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7413" name="Picture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628251" y="2857382"/>
            <a:ext cx="3972288" cy="224037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189897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100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6731" y="1140884"/>
            <a:ext cx="3066803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考点一：电功率概念</a:t>
            </a: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2203536" y="1931871"/>
            <a:ext cx="9567769" cy="2349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如图所示，电源电压保持不变，小灯泡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标有“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6V  0.6W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”的字样，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为定值电阻，闭合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，断开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，小灯泡正常发光光；若再闭合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，发现电流表示数变化了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0.3A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，则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的阻值为</a:t>
            </a:r>
            <a:r>
              <a:rPr lang="en-US" altLang="zh-CN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Ω，此时灯泡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和电阻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消耗的功率之比是</a:t>
            </a:r>
            <a:r>
              <a:rPr lang="en-US" altLang="zh-CN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7666691" y="3107679"/>
            <a:ext cx="45461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endParaRPr kumimoji="0" lang="en-US" altLang="zh-CN" sz="2400" b="0" i="0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矩形: 圆角 2"/>
          <p:cNvSpPr/>
          <p:nvPr>
            <p:custDataLst>
              <p:tags r:id="rId6"/>
            </p:custDataLst>
          </p:nvPr>
        </p:nvSpPr>
        <p:spPr>
          <a:xfrm>
            <a:off x="272213" y="2058561"/>
            <a:ext cx="1727164" cy="518203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049169" y="4105628"/>
            <a:ext cx="2502844" cy="24447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4644627" y="3697523"/>
            <a:ext cx="52834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1:3</a:t>
            </a:r>
            <a:endParaRPr kumimoji="0" lang="zh-CN" altLang="en-US" sz="2400" b="0" i="0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3424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00" grpId="0"/>
      <p:bldP spid="4" grpId="0"/>
      <p:bldP spid="10" grpId="0" animBg="1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6731" y="1140884"/>
            <a:ext cx="3419671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考点二：电功率的计算</a:t>
            </a:r>
          </a:p>
        </p:txBody>
      </p:sp>
      <p:sp>
        <p:nvSpPr>
          <p:cNvPr id="11" name="矩形: 圆角 2"/>
          <p:cNvSpPr/>
          <p:nvPr>
            <p:custDataLst>
              <p:tags r:id="rId4"/>
            </p:custDataLst>
          </p:nvPr>
        </p:nvSpPr>
        <p:spPr>
          <a:xfrm>
            <a:off x="419031" y="1901209"/>
            <a:ext cx="1784505" cy="518582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2308766" y="1753364"/>
            <a:ext cx="9391335" cy="29142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LED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灯具有节能、环保等特点，现有一个额定电压为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220 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、额定功率为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4.4 W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的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LED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灯泡，该灯泡的额定电流是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  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，若它每天正常发光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5 h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，一个月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(30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天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消耗的电能是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        </a:t>
            </a:r>
            <a:r>
              <a:rPr lang="en-US" altLang="zh-CN" sz="240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kW•h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，与普通白炽灯相比，在达到相同亮度的条件下，假设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LED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灯可以节约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90%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的电能，则这个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LED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灯与功率为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     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W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的白炽灯亮度相当。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8290513" y="2420174"/>
            <a:ext cx="70948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0.02</a:t>
            </a:r>
            <a:endParaRPr kumimoji="0" lang="en-US" altLang="zh-CN" sz="2400" b="0" i="0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122897" y="2976387"/>
            <a:ext cx="70948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0.66</a:t>
            </a:r>
            <a:endParaRPr kumimoji="0" lang="en-US" altLang="zh-CN" sz="2400" b="0" i="0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4749858" y="4101748"/>
            <a:ext cx="45461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44</a:t>
            </a:r>
            <a:endParaRPr kumimoji="0" lang="en-US" altLang="zh-CN" sz="2400" b="0" i="0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45329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100" grpId="0"/>
      <p:bldP spid="4" grpId="0"/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6731" y="1140884"/>
            <a:ext cx="3419671" cy="46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考点二：电功率的计算</a:t>
            </a:r>
          </a:p>
        </p:txBody>
      </p:sp>
      <p:sp>
        <p:nvSpPr>
          <p:cNvPr id="11" name="矩形: 圆角 2"/>
          <p:cNvSpPr/>
          <p:nvPr>
            <p:custDataLst>
              <p:tags r:id="rId4"/>
            </p:custDataLst>
          </p:nvPr>
        </p:nvSpPr>
        <p:spPr>
          <a:xfrm>
            <a:off x="419031" y="1901400"/>
            <a:ext cx="1784505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2308766" y="1753365"/>
            <a:ext cx="9391335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如图所示，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灯标有“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4 V  4 W”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字样，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灯标有“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4 V  2 W”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字样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闭合开关，从右向左缓慢滑动变阻器滑片，直到其中一盏灯恰好正常发光，此时电压表的示数是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  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灯和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B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灯的总功率是</a:t>
            </a:r>
            <a:r>
              <a:rPr lang="zh-CN" alt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      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W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。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6182125" y="2981561"/>
            <a:ext cx="27347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endParaRPr kumimoji="0" lang="en-US" altLang="zh-CN" sz="2400" b="0" i="0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860760" y="3741503"/>
            <a:ext cx="3486464" cy="244281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0247671" y="2981561"/>
            <a:ext cx="27347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endParaRPr kumimoji="0" lang="en-US" altLang="zh-CN" sz="2400" b="0" i="0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16349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100" grpId="0"/>
      <p:bldP spid="2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图示 1"/>
          <p:cNvGraphicFramePr/>
          <p:nvPr>
            <p:custDataLst>
              <p:tags r:id="rId4"/>
            </p:custDataLst>
          </p:nvPr>
        </p:nvGraphicFramePr>
        <p:xfrm>
          <a:off x="993702" y="1180983"/>
          <a:ext cx="9620699" cy="4894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5309406" y="5236810"/>
          <a:ext cx="989291" cy="38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r:id="rId13" imgW="405765" imgH="152400" progId="Equation.KSEE3">
                  <p:embed/>
                </p:oleObj>
              </mc:Choice>
              <mc:Fallback>
                <p:oleObj r:id="rId13" imgW="405765" imgH="1524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309406" y="5236810"/>
                        <a:ext cx="989291" cy="38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3567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9503" y="809097"/>
            <a:ext cx="11758702" cy="2349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小华发现家中空调每制冷工作 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10 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分钟后，就转变成送风状态工作 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5 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分钟，再转变为制冷状态，如此反复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.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为了测量空调制冷时的电功率，他在空调插座处接入一个电能表用于测量空调消耗的电能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.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相关数据见表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.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空调送风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10 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分钟所消耗的电能为</a:t>
            </a:r>
            <a:r>
              <a:rPr lang="zh-CN" altLang="en-US" sz="2400" u="sng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       </a:t>
            </a:r>
            <a:r>
              <a:rPr lang="en-US" altLang="zh-CN" sz="2400" noProof="0" err="1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kW•h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，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30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分钟内空调消耗的电能为</a:t>
            </a:r>
            <a:r>
              <a:rPr lang="zh-CN" altLang="en-US" sz="2400" u="sng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        </a:t>
            </a:r>
            <a:r>
              <a:rPr lang="en-US" altLang="zh-CN" sz="2400" noProof="0" err="1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kW•h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，空调制冷时的电功率为</a:t>
            </a:r>
            <a:r>
              <a:rPr lang="zh-CN" altLang="en-US" sz="2400" u="sng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         </a:t>
            </a:r>
            <a:r>
              <a:rPr lang="en-US" altLang="zh-CN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kW</a:t>
            </a:r>
            <a:r>
              <a:rPr lang="zh-CN" altLang="en-US" sz="2400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ystem" charset="0"/>
              </a:rPr>
              <a:t>。</a:t>
            </a:r>
          </a:p>
        </p:txBody>
      </p:sp>
      <p:pic>
        <p:nvPicPr>
          <p:cNvPr id="22535" name="Picture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756149" y="3392253"/>
            <a:ext cx="7523654" cy="316847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605302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84626" y="869245"/>
            <a:ext cx="11538790" cy="33844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用发光二极管制成的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LED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灯具有发光效率高、使用寿命长等优点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.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如图甲所示是一个定值电阻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R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和一个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LED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灯的电流与其两端电压关系的图像。</a:t>
            </a:r>
            <a:endParaRPr lang="en-US" altLang="zh-CN" sz="2800" u="none">
              <a:latin typeface="宋体" panose="02010600030101010101" pitchFamily="2" charset="-122"/>
              <a:sym typeface="System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(1)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观察图象可知，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R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的阻值为</a:t>
            </a:r>
            <a:r>
              <a:rPr lang="zh-CN" altLang="en-US" sz="2800" u="sng">
                <a:latin typeface="宋体" panose="02010600030101010101" pitchFamily="2" charset="-122"/>
                <a:sym typeface="System" charset="0"/>
              </a:rPr>
              <a:t>      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Ω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。</a:t>
            </a:r>
            <a:endParaRPr lang="en-US" altLang="zh-CN" sz="2800">
              <a:latin typeface="宋体" panose="02010600030101010101" pitchFamily="2" charset="-122"/>
              <a:sym typeface="System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(2)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如图乙所示，将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LED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灯与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R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串联在电路中，若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LED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灯的电功率为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0.06 W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，则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R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中的电流为</a:t>
            </a:r>
            <a:r>
              <a:rPr lang="zh-CN" altLang="en-US" sz="2800" u="sng">
                <a:latin typeface="宋体" panose="02010600030101010101" pitchFamily="2" charset="-122"/>
                <a:sym typeface="System" charset="0"/>
              </a:rPr>
              <a:t>     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A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，电路的总功率为</a:t>
            </a:r>
            <a:r>
              <a:rPr lang="zh-CN" altLang="en-US" sz="2800" u="sng">
                <a:latin typeface="宋体" panose="02010600030101010101" pitchFamily="2" charset="-122"/>
                <a:sym typeface="System" charset="0"/>
              </a:rPr>
              <a:t>      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W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。</a:t>
            </a:r>
            <a:endParaRPr lang="zh-CN" altLang="en-US" sz="2800">
              <a:latin typeface="宋体" panose="02010600030101010101" pitchFamily="2" charset="-122"/>
              <a:ea typeface="微软雅黑" panose="020B0503020204020204" charset="-122"/>
              <a:cs typeface="微软雅黑" panose="020B0503020204020204" charset="-122"/>
              <a:sym typeface="System" charset="0"/>
            </a:endParaRPr>
          </a:p>
        </p:txBody>
      </p:sp>
      <p:pic>
        <p:nvPicPr>
          <p:cNvPr id="23559" name="Pictur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850671" y="4253736"/>
            <a:ext cx="4877143" cy="236713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036112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流程图: 可选过程 8"/>
          <p:cNvSpPr/>
          <p:nvPr>
            <p:custDataLst>
              <p:tags r:id="rId3"/>
            </p:custDataLst>
          </p:nvPr>
        </p:nvSpPr>
        <p:spPr>
          <a:xfrm>
            <a:off x="456839" y="962954"/>
            <a:ext cx="1878393" cy="518197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实验观察</a:t>
            </a: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456839" y="1559337"/>
            <a:ext cx="5659124" cy="206639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我们把节能灯和热水器分别单独接在电能表上，记录在相同时间内，电能表转盘转过的圈数。</a:t>
            </a:r>
            <a:endParaRPr kumimoji="0" lang="zh-CN" altLang="en-US" sz="28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456838" y="3690409"/>
            <a:ext cx="7833674" cy="234838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观察电能表，我们会发现：电能表上的铝盘在使用节能灯时转得慢，在使用电热水器时转得快。这说明在相同时间内，节能灯消耗的电能少，热水器消耗的电能大。或者说，节能灯电流做功慢，热水器电流做功块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/>
            </a:endParaRPr>
          </a:p>
        </p:txBody>
      </p:sp>
      <p:pic>
        <p:nvPicPr>
          <p:cNvPr id="3" name="Picture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527049" y="963348"/>
            <a:ext cx="3021434" cy="2727384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Group 7"/>
          <p:cNvGrpSpPr/>
          <p:nvPr>
            <p:custDataLst>
              <p:tags r:id="rId7"/>
            </p:custDataLst>
          </p:nvPr>
        </p:nvGrpSpPr>
        <p:grpSpPr>
          <a:xfrm>
            <a:off x="6385842" y="1458943"/>
            <a:ext cx="1730314" cy="2231294"/>
            <a:chOff x="0" y="0"/>
            <a:chExt cx="2209800" cy="3036150"/>
          </a:xfrm>
        </p:grpSpPr>
        <p:sp>
          <p:nvSpPr>
            <p:cNvPr id="6151" name="Rectangle 9"/>
            <p:cNvSpPr/>
            <p:nvPr>
              <p:custDataLst>
                <p:tags r:id="rId11"/>
              </p:custDataLst>
            </p:nvPr>
          </p:nvSpPr>
          <p:spPr>
            <a:xfrm>
              <a:off x="360686" y="2483476"/>
              <a:ext cx="1849114" cy="5526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b="1">
                  <a:latin typeface="+mn-ea"/>
                  <a:ea typeface="+mn-ea"/>
                </a:rPr>
                <a:t>节能灯</a:t>
              </a:r>
            </a:p>
          </p:txBody>
        </p:sp>
        <p:pic>
          <p:nvPicPr>
            <p:cNvPr id="6152" name="Picture 7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0" y="0"/>
              <a:ext cx="2124075" cy="23971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123" name="Group 3"/>
          <p:cNvGrpSpPr/>
          <p:nvPr>
            <p:custDataLst>
              <p:tags r:id="rId8"/>
            </p:custDataLst>
          </p:nvPr>
        </p:nvGrpSpPr>
        <p:grpSpPr>
          <a:xfrm>
            <a:off x="8837142" y="4093821"/>
            <a:ext cx="2711414" cy="2585059"/>
            <a:chOff x="0" y="0"/>
            <a:chExt cx="4084637" cy="2814831"/>
          </a:xfrm>
        </p:grpSpPr>
        <p:sp>
          <p:nvSpPr>
            <p:cNvPr id="6147" name="Rectangle 10"/>
            <p:cNvSpPr/>
            <p:nvPr>
              <p:custDataLst>
                <p:tags r:id="rId9"/>
              </p:custDataLst>
            </p:nvPr>
          </p:nvSpPr>
          <p:spPr>
            <a:xfrm>
              <a:off x="1439105" y="2372564"/>
              <a:ext cx="1724377" cy="44226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b="1">
                  <a:latin typeface="+mn-ea"/>
                  <a:ea typeface="+mn-ea"/>
                </a:rPr>
                <a:t>热水器</a:t>
              </a:r>
            </a:p>
          </p:txBody>
        </p:sp>
        <p:pic>
          <p:nvPicPr>
            <p:cNvPr id="6148" name="Picture 2" descr="http://t3.baidu.com/it/u=2465841174,2392232100&amp;fm=23&amp;gp=0.jpg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7"/>
            <a:srcRect l="1607" r="1141" b="14104"/>
            <a:stretch>
              <a:fillRect/>
            </a:stretch>
          </p:blipFill>
          <p:spPr>
            <a:xfrm>
              <a:off x="0" y="0"/>
              <a:ext cx="4084637" cy="233997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89470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84626" y="869245"/>
            <a:ext cx="11538790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8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如图，电源电压为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6 V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，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L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的电阻是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10Ω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，滑动变阻器的最大值是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40 Ω.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闭合开关后，滑片从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a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端向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b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端移动时，电压表对应的示数变化范围是</a:t>
            </a:r>
            <a:r>
              <a:rPr lang="zh-CN" altLang="en-US" sz="2800" u="sng">
                <a:latin typeface="宋体" panose="02010600030101010101" pitchFamily="2" charset="-122"/>
                <a:sym typeface="System" charset="0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，灯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L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消耗的电功率</a:t>
            </a:r>
            <a:r>
              <a:rPr lang="zh-CN" altLang="en-US" sz="2800" u="sng">
                <a:latin typeface="宋体" panose="02010600030101010101" pitchFamily="2" charset="-122"/>
                <a:sym typeface="System" charset="0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。</a:t>
            </a:r>
            <a:r>
              <a:rPr lang="en-US" altLang="zh-CN" sz="2800">
                <a:latin typeface="宋体" panose="02010600030101010101" pitchFamily="2" charset="-122"/>
                <a:sym typeface="System" charset="0"/>
              </a:rPr>
              <a:t>(</a:t>
            </a:r>
            <a:r>
              <a:rPr lang="zh-CN" altLang="en-US" sz="2800">
                <a:latin typeface="宋体" panose="02010600030101010101" pitchFamily="2" charset="-122"/>
                <a:sym typeface="System" charset="0"/>
              </a:rPr>
              <a:t>填“变大”“变小”或“不变”）</a:t>
            </a:r>
            <a:endParaRPr lang="zh-CN" altLang="en-US" sz="2800">
              <a:latin typeface="宋体" panose="02010600030101010101" pitchFamily="2" charset="-122"/>
              <a:ea typeface="微软雅黑" panose="020B0503020204020204" charset="-122"/>
              <a:cs typeface="微软雅黑" panose="020B0503020204020204" charset="-122"/>
              <a:sym typeface="System" charset="0"/>
            </a:endParaRPr>
          </a:p>
        </p:txBody>
      </p:sp>
      <p:pic>
        <p:nvPicPr>
          <p:cNvPr id="24582" name="Pictur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911796" y="3246085"/>
            <a:ext cx="3843743" cy="262972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517427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184626" y="869245"/>
            <a:ext cx="11538790" cy="34782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如图所示，灯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标有“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 V  3 W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”字样，电源电压恒为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 V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，定值电阻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R=6 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Ω，设灯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的阻值不随温度变化而变化。求：</a:t>
            </a:r>
            <a:endParaRPr lang="zh-CN" altLang="zh-CN" sz="2400" u="none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正常发光时的电阻是多少？</a:t>
            </a:r>
            <a:endParaRPr lang="zh-CN" altLang="zh-CN" sz="2400" u="none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只闭合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时，电阻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60 s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内产生的热量是多少？</a:t>
            </a:r>
            <a:endParaRPr lang="zh-CN" altLang="zh-CN" sz="2400" u="none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要使整个电路消耗的电功率最小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且电路电流不为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0)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，各开关的合闭情况应如何？此时的最小电功率为多少？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System" charset="0"/>
            </a:endParaRPr>
          </a:p>
        </p:txBody>
      </p:sp>
      <p:pic>
        <p:nvPicPr>
          <p:cNvPr id="29700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536247" y="3930680"/>
            <a:ext cx="2397613" cy="228467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New picture"/>
          <p:cNvPicPr/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090143" y="11046648"/>
            <a:ext cx="327663" cy="245769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112276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流程图: 可选过程 8"/>
          <p:cNvSpPr/>
          <p:nvPr>
            <p:custDataLst>
              <p:tags r:id="rId3"/>
            </p:custDataLst>
          </p:nvPr>
        </p:nvSpPr>
        <p:spPr>
          <a:xfrm>
            <a:off x="456839" y="962954"/>
            <a:ext cx="1878393" cy="518197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实验观察</a:t>
            </a: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456839" y="1638241"/>
            <a:ext cx="9804065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是什么因素影响到电能表铝盘转动的快慢？如何表示电流做功快慢呢？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6150" name="Rectangle 2"/>
          <p:cNvSpPr/>
          <p:nvPr>
            <p:custDataLst>
              <p:tags r:id="rId5"/>
            </p:custDataLst>
          </p:nvPr>
        </p:nvSpPr>
        <p:spPr>
          <a:xfrm>
            <a:off x="456839" y="2583803"/>
            <a:ext cx="11147484" cy="12210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再看电器上的铭牌：</a:t>
            </a:r>
            <a:r>
              <a:rPr lang="zh-CN" altLang="en-US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节能灯上的“</a:t>
            </a: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 W”</a:t>
            </a:r>
            <a:r>
              <a:rPr lang="zh-CN" altLang="en-US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和电热水器上的“</a:t>
            </a: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2200W”</a:t>
            </a:r>
            <a:r>
              <a:rPr lang="zh-CN" altLang="en-US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的字样是什么意思</a:t>
            </a: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56839" y="4106921"/>
            <a:ext cx="11147484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电器铭牌上标注的</a:t>
            </a: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“24W”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和</a:t>
            </a: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“2200W”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就是用来表示电流做功快慢的物理量</a:t>
            </a: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—</a:t>
            </a: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电功率。</a:t>
            </a:r>
          </a:p>
        </p:txBody>
      </p:sp>
    </p:spTree>
    <p:extLst>
      <p:ext uri="{BB962C8B-B14F-4D97-AF65-F5344CB8AC3E}">
        <p14:creationId xmlns:p14="http://schemas.microsoft.com/office/powerpoint/2010/main" val="796328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6150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3778" y="1539288"/>
            <a:ext cx="8113448" cy="33844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知道电功率的概念、定义式和单位；</a:t>
            </a:r>
            <a:endParaRPr lang="zh-CN" alt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知道千瓦时的由来和意义；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知道额定电压和额定功率；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了解我们身边常见电器的电功率值；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会用公式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P=UI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进行简单的计算。</a:t>
            </a:r>
            <a:endParaRPr 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81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07184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一、电功率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159430" y="2098734"/>
            <a:ext cx="6441105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表示电流做功快慢的物理量。用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“</a:t>
            </a:r>
            <a:r>
              <a:rPr kumimoji="0" lang="en-US" altLang="zh-CN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P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表示。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159431" y="4425127"/>
            <a:ext cx="5310666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kW = 10</a:t>
            </a:r>
            <a:r>
              <a:rPr lang="en-US" altLang="zh-CN" sz="2400" baseline="30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 W  = 10</a:t>
            </a:r>
            <a:r>
              <a:rPr lang="en-US" altLang="zh-CN" sz="2400" baseline="300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</a:t>
            </a:r>
            <a:r>
              <a:rPr lang="en-US" altLang="zh-CN" sz="2400" err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mW</a:t>
            </a:r>
            <a:r>
              <a:rPr lang="zh-CN" altLang="en-US" sz="2400" err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kumimoji="0" lang="zh-CN" altLang="en-US" sz="2400" i="0" u="none" strike="noStrike" cap="none" spc="0" normalizeH="0" baseline="0" err="1">
              <a:ln>
                <a:noFill/>
              </a:ln>
              <a:solidFill>
                <a:srgbClr val="281AE2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流程图: 可选过程 8"/>
          <p:cNvSpPr/>
          <p:nvPr>
            <p:custDataLst>
              <p:tags r:id="rId6"/>
            </p:custDataLst>
          </p:nvPr>
        </p:nvSpPr>
        <p:spPr>
          <a:xfrm>
            <a:off x="228735" y="2166220"/>
            <a:ext cx="2774426" cy="522136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电功率物理意义</a:t>
            </a:r>
          </a:p>
        </p:txBody>
      </p:sp>
      <p:sp>
        <p:nvSpPr>
          <p:cNvPr id="10" name="流程图: 可选过程 9"/>
          <p:cNvSpPr/>
          <p:nvPr>
            <p:custDataLst>
              <p:tags r:id="rId7"/>
            </p:custDataLst>
          </p:nvPr>
        </p:nvSpPr>
        <p:spPr>
          <a:xfrm>
            <a:off x="228735" y="3067182"/>
            <a:ext cx="2774426" cy="518201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电功率单位</a:t>
            </a:r>
          </a:p>
        </p:txBody>
      </p:sp>
      <p:sp>
        <p:nvSpPr>
          <p:cNvPr id="8200" name="Text Box 8"/>
          <p:cNvSpPr txBox="1"/>
          <p:nvPr>
            <p:custDataLst>
              <p:tags r:id="rId8"/>
            </p:custDataLst>
          </p:nvPr>
        </p:nvSpPr>
        <p:spPr>
          <a:xfrm>
            <a:off x="3159480" y="3067085"/>
            <a:ext cx="397416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瓦特，简称瓦，符号是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7177" name="Text Box 9"/>
          <p:cNvSpPr txBox="1"/>
          <p:nvPr>
            <p:custDataLst>
              <p:tags r:id="rId9"/>
            </p:custDataLst>
          </p:nvPr>
        </p:nvSpPr>
        <p:spPr>
          <a:xfrm>
            <a:off x="3159431" y="3803592"/>
            <a:ext cx="5942678" cy="468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常用单位还有：千瓦(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kW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)，毫瓦(</a:t>
            </a:r>
            <a:r>
              <a:rPr lang="en-US" altLang="zh-CN" sz="240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mW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)。</a:t>
            </a:r>
          </a:p>
        </p:txBody>
      </p:sp>
    </p:spTree>
    <p:extLst>
      <p:ext uri="{BB962C8B-B14F-4D97-AF65-F5344CB8AC3E}">
        <p14:creationId xmlns:p14="http://schemas.microsoft.com/office/powerpoint/2010/main" val="379410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  <p:bldP spid="4" grpId="0"/>
      <p:bldP spid="9" grpId="0" animBg="1"/>
      <p:bldP spid="10" grpId="0" animBg="1"/>
      <p:bldP spid="8200" grpId="0"/>
      <p:bldP spid="71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07184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一、电功率</a:t>
            </a:r>
          </a:p>
        </p:txBody>
      </p:sp>
      <p:sp>
        <p:nvSpPr>
          <p:cNvPr id="8195" name="TextBox 6"/>
          <p:cNvSpPr/>
          <p:nvPr>
            <p:custDataLst>
              <p:tags r:id="rId4"/>
            </p:custDataLst>
          </p:nvPr>
        </p:nvSpPr>
        <p:spPr>
          <a:xfrm>
            <a:off x="2451804" y="961084"/>
            <a:ext cx="9369281" cy="1069740"/>
          </a:xfrm>
          <a:custGeom>
            <a:avLst/>
            <a:gdLst>
              <a:gd name="txL" fmla="*/ 0 w 7848600"/>
              <a:gd name="txT" fmla="*/ 0 h 1788585"/>
              <a:gd name="txR" fmla="*/ 7848600 w 7848600"/>
              <a:gd name="txB" fmla="*/ 1788585 h 1788585"/>
            </a:gdLst>
            <a:ahLst/>
            <a:cxnLst>
              <a:cxn ang="0">
                <a:pos x="7848600" y="894292"/>
              </a:cxn>
              <a:cxn ang="5400000">
                <a:pos x="3924300" y="1788585"/>
              </a:cxn>
              <a:cxn ang="10800000">
                <a:pos x="0" y="894292"/>
              </a:cxn>
              <a:cxn ang="16200000">
                <a:pos x="3924300" y="0"/>
              </a:cxn>
            </a:cxnLst>
            <a:rect l="txL" t="txT" r="txR" b="txB"/>
            <a:pathLst>
              <a:path w="7848600" h="1788585">
                <a:moveTo>
                  <a:pt x="0" y="0"/>
                </a:moveTo>
                <a:lnTo>
                  <a:pt x="7550496" y="0"/>
                </a:lnTo>
                <a:lnTo>
                  <a:pt x="7848600" y="298103"/>
                </a:lnTo>
                <a:lnTo>
                  <a:pt x="7848600" y="1788585"/>
                </a:lnTo>
                <a:lnTo>
                  <a:pt x="0" y="1788585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各种不同的用电器，电功率一般是不同的，翻看用电器的说明书，我们常常可以看到“</a:t>
            </a:r>
            <a:r>
              <a:rPr lang="zh-CN" altLang="en-US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电功率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”这样的参数。下面是一些用电器的电功率。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395086" y="2435049"/>
          <a:ext cx="11323289" cy="3910953"/>
        </p:xfrm>
        <a:graphic>
          <a:graphicData uri="http://schemas.openxmlformats.org/drawingml/2006/table">
            <a:tbl>
              <a:tblPr firstRow="1" bandRow="1">
                <a:effectLst/>
                <a:tableStyleId>{5940675A-B579-460E-94D1-54222C63F5DA}</a:tableStyleId>
              </a:tblPr>
              <a:tblGrid>
                <a:gridCol w="4111545"/>
                <a:gridCol w="2478269"/>
                <a:gridCol w="2484570"/>
                <a:gridCol w="2248905"/>
              </a:tblGrid>
              <a:tr h="8052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天河一号巨型计算机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4.04×10</a:t>
                      </a:r>
                      <a:r>
                        <a:rPr lang="en-US" altLang="zh-CN" sz="2000" b="1" baseline="30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6</a:t>
                      </a: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W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液晶电视机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宋体" panose="02010600030101010101" pitchFamily="2" charset="-122"/>
                        </a:rPr>
                        <a:t>约</a:t>
                      </a: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宋体" panose="02010600030101010101" pitchFamily="2" charset="-122"/>
                        </a:rPr>
                        <a:t>100W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</a:tr>
              <a:tr h="77675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家用空调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约</a:t>
                      </a: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1000W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排风扇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宋体" panose="02010600030101010101" pitchFamily="2" charset="-122"/>
                        </a:rPr>
                        <a:t>约</a:t>
                      </a: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宋体" panose="02010600030101010101" pitchFamily="2" charset="-122"/>
                        </a:rPr>
                        <a:t>20W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</a:tr>
              <a:tr h="77546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吸尘器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约</a:t>
                      </a: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800</a:t>
                      </a: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宋体" panose="02010600030101010101" pitchFamily="2" charset="-122"/>
                        </a:rPr>
                        <a:t>W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手电筒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约</a:t>
                      </a: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0.5</a:t>
                      </a: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宋体" panose="02010600030101010101" pitchFamily="2" charset="-122"/>
                        </a:rPr>
                        <a:t>W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</a:tr>
              <a:tr h="77675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电吹风机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约</a:t>
                      </a: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500</a:t>
                      </a: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宋体" panose="02010600030101010101" pitchFamily="2" charset="-122"/>
                        </a:rPr>
                        <a:t>W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计算器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宋体" panose="02010600030101010101" pitchFamily="2" charset="-122"/>
                        </a:rPr>
                        <a:t>约</a:t>
                      </a: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宋体" panose="02010600030101010101" pitchFamily="2" charset="-122"/>
                        </a:rPr>
                        <a:t>0.5mW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</a:tr>
              <a:tr h="77675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台式计算机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约</a:t>
                      </a: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200</a:t>
                      </a: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宋体" panose="02010600030101010101" pitchFamily="2" charset="-122"/>
                        </a:rPr>
                        <a:t>W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电子表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宋体" panose="02010600030101010101" pitchFamily="2" charset="-122"/>
                        </a:rPr>
                        <a:t>约</a:t>
                      </a:r>
                      <a:r>
                        <a:rPr lang="en-US" altLang="zh-CN" sz="20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宋体" panose="02010600030101010101" pitchFamily="2" charset="-122"/>
                        </a:rPr>
                        <a:t>0.01mW</a:t>
                      </a:r>
                    </a:p>
                  </a:txBody>
                  <a:tcPr marL="90738" marR="90738" marT="46567" marB="46567" anchor="ctr"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CC">
                        <a:lumMod val="20000"/>
                        <a:lumOff val="8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1088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19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131696" y="824618"/>
            <a:ext cx="207184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一、电功率</a:t>
            </a:r>
          </a:p>
        </p:txBody>
      </p:sp>
      <p:sp>
        <p:nvSpPr>
          <p:cNvPr id="9" name="流程图: 可选过程 8"/>
          <p:cNvSpPr/>
          <p:nvPr>
            <p:custDataLst>
              <p:tags r:id="rId4"/>
            </p:custDataLst>
          </p:nvPr>
        </p:nvSpPr>
        <p:spPr>
          <a:xfrm>
            <a:off x="228734" y="2167866"/>
            <a:ext cx="2362957" cy="518197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电功率定义</a:t>
            </a:r>
          </a:p>
        </p:txBody>
      </p:sp>
      <p:sp>
        <p:nvSpPr>
          <p:cNvPr id="13330" name="Text Box 18"/>
          <p:cNvSpPr txBox="1"/>
          <p:nvPr>
            <p:custDataLst>
              <p:tags r:id="rId5"/>
            </p:custDataLst>
          </p:nvPr>
        </p:nvSpPr>
        <p:spPr>
          <a:xfrm>
            <a:off x="2683058" y="2187341"/>
            <a:ext cx="4263404" cy="468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电流在单位时间内所做的功。</a:t>
            </a:r>
            <a:r>
              <a:rPr lang="zh-CN" altLang="en-US" sz="2400">
                <a:solidFill>
                  <a:srgbClr val="33CC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</a:p>
        </p:txBody>
      </p:sp>
      <p:sp>
        <p:nvSpPr>
          <p:cNvPr id="3" name="流程图: 可选过程 2"/>
          <p:cNvSpPr/>
          <p:nvPr>
            <p:custDataLst>
              <p:tags r:id="rId6"/>
            </p:custDataLst>
          </p:nvPr>
        </p:nvSpPr>
        <p:spPr>
          <a:xfrm>
            <a:off x="228734" y="3021588"/>
            <a:ext cx="2362957" cy="518197"/>
          </a:xfrm>
          <a:prstGeom prst="flowChartAlternateProcess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3600000"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电功率公式</a:t>
            </a:r>
          </a:p>
        </p:txBody>
      </p:sp>
      <p:grpSp>
        <p:nvGrpSpPr>
          <p:cNvPr id="13314" name="Group 2"/>
          <p:cNvGrpSpPr/>
          <p:nvPr>
            <p:custDataLst>
              <p:tags r:id="rId7"/>
            </p:custDataLst>
          </p:nvPr>
        </p:nvGrpSpPr>
        <p:grpSpPr>
          <a:xfrm>
            <a:off x="3196293" y="2798851"/>
            <a:ext cx="1647768" cy="904418"/>
            <a:chOff x="0" y="0"/>
            <a:chExt cx="1174" cy="6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362" name="Rectangle 11"/>
            <p:cNvSpPr/>
            <p:nvPr>
              <p:custDataLst>
                <p:tags r:id="rId18"/>
              </p:custDataLst>
            </p:nvPr>
          </p:nvSpPr>
          <p:spPr>
            <a:xfrm>
              <a:off x="0" y="0"/>
              <a:ext cx="1174" cy="624"/>
            </a:xfrm>
            <a:prstGeom prst="rect">
              <a:avLst/>
            </a:prstGeom>
            <a:solidFill>
              <a:srgbClr val="FFFF99"/>
            </a:solidFill>
            <a:ln w="19050" cap="flat" cmpd="sng">
              <a:solidFill>
                <a:srgbClr val="99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/>
              <a:endParaRPr lang="zh-CN" altLang="en-US" sz="2400" b="1" strike="noStrike" noProof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5363" name="Group 4"/>
            <p:cNvGrpSpPr/>
            <p:nvPr>
              <p:custDataLst>
                <p:tags r:id="rId19"/>
              </p:custDataLst>
            </p:nvPr>
          </p:nvGrpSpPr>
          <p:grpSpPr>
            <a:xfrm>
              <a:off x="181" y="45"/>
              <a:ext cx="785" cy="641"/>
              <a:chOff x="0" y="0"/>
              <a:chExt cx="785" cy="641"/>
            </a:xfrm>
          </p:grpSpPr>
          <p:sp>
            <p:nvSpPr>
              <p:cNvPr id="15364" name="Rectangle 6"/>
              <p:cNvSpPr/>
              <p:nvPr>
                <p:custDataLst>
                  <p:tags r:id="rId20"/>
                </p:custDataLst>
              </p:nvPr>
            </p:nvSpPr>
            <p:spPr>
              <a:xfrm>
                <a:off x="0" y="121"/>
                <a:ext cx="617" cy="3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fontAlgn="base"/>
                <a:r>
                  <a:rPr lang="en-US" altLang="zh-CN" sz="2400" b="1" strike="noStrike" noProof="1">
                    <a:latin typeface="微软雅黑" panose="020B0503020204020204" charset="-122"/>
                    <a:ea typeface="微软雅黑" panose="020B0503020204020204" charset="-122"/>
                    <a:cs typeface="+mn-ea"/>
                  </a:rPr>
                  <a:t>P =   </a:t>
                </a:r>
              </a:p>
            </p:txBody>
          </p:sp>
          <p:grpSp>
            <p:nvGrpSpPr>
              <p:cNvPr id="15365" name="Group 6"/>
              <p:cNvGrpSpPr/>
              <p:nvPr>
                <p:custDataLst>
                  <p:tags r:id="rId21"/>
                </p:custDataLst>
              </p:nvPr>
            </p:nvGrpSpPr>
            <p:grpSpPr>
              <a:xfrm>
                <a:off x="387" y="0"/>
                <a:ext cx="398" cy="641"/>
                <a:chOff x="0" y="0"/>
                <a:chExt cx="398" cy="641"/>
              </a:xfrm>
            </p:grpSpPr>
            <p:sp>
              <p:nvSpPr>
                <p:cNvPr id="15366" name="Rectangle 7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0" y="0"/>
                  <a:ext cx="398" cy="64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pPr algn="ctr" fontAlgn="base"/>
                  <a:r>
                    <a:rPr lang="en-US" altLang="zh-CN" sz="2400" b="1" strike="noStrike" noProof="1">
                      <a:latin typeface="微软雅黑" panose="020B0503020204020204" charset="-122"/>
                      <a:ea typeface="微软雅黑" panose="020B0503020204020204" charset="-122"/>
                      <a:cs typeface="+mn-ea"/>
                    </a:rPr>
                    <a:t>W</a:t>
                  </a:r>
                  <a:endParaRPr lang="en-US" altLang="zh-CN" sz="2400" b="1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  <a:p>
                  <a:pPr algn="ctr" fontAlgn="base"/>
                  <a:r>
                    <a:rPr lang="en-US" altLang="zh-CN" sz="2400" b="1" strike="noStrike" noProof="1">
                      <a:latin typeface="微软雅黑" panose="020B0503020204020204" charset="-122"/>
                      <a:ea typeface="微软雅黑" panose="020B0503020204020204" charset="-122"/>
                      <a:cs typeface="+mn-ea"/>
                    </a:rPr>
                    <a:t>t</a:t>
                  </a:r>
                  <a:endParaRPr lang="en-US" altLang="zh-CN" sz="2400" b="1" strike="noStrike" noProof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15367" name="Line 8"/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63" y="279"/>
                  <a:ext cx="272" cy="0"/>
                </a:xfrm>
                <a:prstGeom prst="line">
                  <a:avLst/>
                </a:prstGeom>
                <a:ln w="1587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</p:grpSp>
      </p:grpSp>
      <p:grpSp>
        <p:nvGrpSpPr>
          <p:cNvPr id="12324" name="组合 12323"/>
          <p:cNvGrpSpPr/>
          <p:nvPr>
            <p:custDataLst>
              <p:tags r:id="rId8"/>
            </p:custDataLst>
          </p:nvPr>
        </p:nvGrpSpPr>
        <p:grpSpPr>
          <a:xfrm>
            <a:off x="5891255" y="5847352"/>
            <a:ext cx="1752999" cy="594372"/>
            <a:chOff x="2654" y="3022"/>
            <a:chExt cx="1179" cy="45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370" name="Rectangle 11"/>
            <p:cNvSpPr/>
            <p:nvPr>
              <p:custDataLst>
                <p:tags r:id="rId16"/>
              </p:custDataLst>
            </p:nvPr>
          </p:nvSpPr>
          <p:spPr>
            <a:xfrm>
              <a:off x="2654" y="3022"/>
              <a:ext cx="1179" cy="454"/>
            </a:xfrm>
            <a:prstGeom prst="rect">
              <a:avLst/>
            </a:prstGeom>
            <a:solidFill>
              <a:srgbClr val="FFFF99"/>
            </a:solidFill>
            <a:ln w="19050" cap="flat" cmpd="sng">
              <a:solidFill>
                <a:srgbClr val="99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/>
              <a:endParaRPr lang="zh-CN" altLang="en-US" sz="2400" b="1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371" name="Rectangle 6"/>
            <p:cNvSpPr/>
            <p:nvPr>
              <p:custDataLst>
                <p:tags r:id="rId17"/>
              </p:custDataLst>
            </p:nvPr>
          </p:nvSpPr>
          <p:spPr>
            <a:xfrm>
              <a:off x="2830" y="3090"/>
              <a:ext cx="957" cy="3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fontAlgn="base"/>
              <a:r>
                <a:rPr lang="en-US" altLang="zh-CN" sz="2400" b="1" strike="noStrike" noProof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P =UI   </a:t>
              </a:r>
            </a:p>
          </p:txBody>
        </p:sp>
      </p:grpSp>
      <p:sp>
        <p:nvSpPr>
          <p:cNvPr id="13325" name="Rectangle 2"/>
          <p:cNvSpPr/>
          <p:nvPr>
            <p:custDataLst>
              <p:tags r:id="rId9"/>
            </p:custDataLst>
          </p:nvPr>
        </p:nvSpPr>
        <p:spPr>
          <a:xfrm>
            <a:off x="3156910" y="5748397"/>
            <a:ext cx="2609964" cy="657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1168400" indent="-1168400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=UIt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，得:</a:t>
            </a:r>
          </a:p>
        </p:txBody>
      </p:sp>
      <p:sp>
        <p:nvSpPr>
          <p:cNvPr id="13326" name="Text Box 5"/>
          <p:cNvSpPr txBox="1"/>
          <p:nvPr>
            <p:custDataLst>
              <p:tags r:id="rId10"/>
            </p:custDataLst>
          </p:nvPr>
        </p:nvSpPr>
        <p:spPr>
          <a:xfrm>
            <a:off x="3080998" y="4047978"/>
            <a:ext cx="3071844" cy="397757"/>
          </a:xfrm>
          <a:prstGeom prst="rect">
            <a:avLst/>
          </a:prstGeom>
          <a:noFill/>
          <a:ln w="9525">
            <a:noFill/>
          </a:ln>
        </p:spPr>
        <p:txBody>
          <a:bodyPr lIns="18000" tIns="10800" rIns="0" bIns="10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 ——</a:t>
            </a:r>
            <a:r>
              <a:rPr lang="zh-CN" altLang="en-US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焦耳（</a:t>
            </a: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</a:t>
            </a:r>
            <a:r>
              <a:rPr lang="zh-CN" altLang="en-US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</a:p>
        </p:txBody>
      </p:sp>
      <p:sp>
        <p:nvSpPr>
          <p:cNvPr id="13327" name="Text Box 6"/>
          <p:cNvSpPr txBox="1"/>
          <p:nvPr>
            <p:custDataLst>
              <p:tags r:id="rId11"/>
            </p:custDataLst>
          </p:nvPr>
        </p:nvSpPr>
        <p:spPr>
          <a:xfrm>
            <a:off x="3156613" y="4614464"/>
            <a:ext cx="2996229" cy="397757"/>
          </a:xfrm>
          <a:prstGeom prst="rect">
            <a:avLst/>
          </a:prstGeom>
          <a:noFill/>
          <a:ln w="9525">
            <a:noFill/>
          </a:ln>
        </p:spPr>
        <p:txBody>
          <a:bodyPr lIns="18000" tIns="10800" rIns="0" bIns="10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—— </a:t>
            </a:r>
            <a:r>
              <a:rPr lang="zh-CN" altLang="en-US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 （</a:t>
            </a: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altLang="en-US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</a:p>
        </p:txBody>
      </p:sp>
      <p:sp>
        <p:nvSpPr>
          <p:cNvPr id="13328" name="Text Box 7"/>
          <p:cNvSpPr txBox="1"/>
          <p:nvPr>
            <p:custDataLst>
              <p:tags r:id="rId12"/>
            </p:custDataLst>
          </p:nvPr>
        </p:nvSpPr>
        <p:spPr>
          <a:xfrm>
            <a:off x="3156613" y="5109806"/>
            <a:ext cx="3356974" cy="397757"/>
          </a:xfrm>
          <a:prstGeom prst="rect">
            <a:avLst/>
          </a:prstGeom>
          <a:noFill/>
          <a:ln w="9525">
            <a:noFill/>
          </a:ln>
        </p:spPr>
        <p:txBody>
          <a:bodyPr lIns="18000" tIns="10800" rIns="0" bIns="10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 ——</a:t>
            </a:r>
            <a:r>
              <a:rPr lang="zh-CN" altLang="en-US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瓦特（</a:t>
            </a: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zh-CN" altLang="en-US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</a:p>
        </p:txBody>
      </p:sp>
      <p:sp>
        <p:nvSpPr>
          <p:cNvPr id="13339" name="Text Box 5"/>
          <p:cNvSpPr txBox="1"/>
          <p:nvPr>
            <p:custDataLst>
              <p:tags r:id="rId13"/>
            </p:custDataLst>
          </p:nvPr>
        </p:nvSpPr>
        <p:spPr>
          <a:xfrm>
            <a:off x="6316341" y="4048067"/>
            <a:ext cx="3679911" cy="397757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0800" rIns="0" bIns="10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 ——</a:t>
            </a:r>
            <a:r>
              <a:rPr lang="zh-CN" altLang="en-US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千瓦时（</a:t>
            </a: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kW · h </a:t>
            </a:r>
            <a:r>
              <a:rPr lang="zh-CN" altLang="en-US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</a:p>
        </p:txBody>
      </p:sp>
      <p:sp>
        <p:nvSpPr>
          <p:cNvPr id="13340" name="Text Box 6"/>
          <p:cNvSpPr txBox="1"/>
          <p:nvPr>
            <p:custDataLst>
              <p:tags r:id="rId14"/>
            </p:custDataLst>
          </p:nvPr>
        </p:nvSpPr>
        <p:spPr>
          <a:xfrm>
            <a:off x="6316341" y="4614951"/>
            <a:ext cx="2996229" cy="397757"/>
          </a:xfrm>
          <a:prstGeom prst="rect">
            <a:avLst/>
          </a:prstGeom>
          <a:noFill/>
          <a:ln w="9525">
            <a:noFill/>
          </a:ln>
        </p:spPr>
        <p:txBody>
          <a:bodyPr lIns="18000" tIns="10800" rIns="0" bIns="10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 —— </a:t>
            </a:r>
            <a:r>
              <a:rPr lang="zh-CN" altLang="en-US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小时（</a:t>
            </a: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lang="zh-CN" altLang="en-US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</a:p>
        </p:txBody>
      </p:sp>
      <p:sp>
        <p:nvSpPr>
          <p:cNvPr id="13341" name="Text Box 7"/>
          <p:cNvSpPr txBox="1"/>
          <p:nvPr>
            <p:custDataLst>
              <p:tags r:id="rId15"/>
            </p:custDataLst>
          </p:nvPr>
        </p:nvSpPr>
        <p:spPr>
          <a:xfrm>
            <a:off x="6316341" y="5136563"/>
            <a:ext cx="2983627" cy="397757"/>
          </a:xfrm>
          <a:prstGeom prst="rect">
            <a:avLst/>
          </a:prstGeom>
          <a:noFill/>
          <a:ln w="9525">
            <a:noFill/>
          </a:ln>
        </p:spPr>
        <p:txBody>
          <a:bodyPr wrap="square" lIns="18000" tIns="10800" rIns="0" bIns="1080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  ——</a:t>
            </a:r>
            <a:r>
              <a:rPr lang="zh-CN" altLang="en-US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千瓦（</a:t>
            </a: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kW</a:t>
            </a:r>
            <a:r>
              <a:rPr lang="zh-CN" altLang="en-US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4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3591989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2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3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330" grpId="0"/>
      <p:bldP spid="3" grpId="0" animBg="1"/>
      <p:bldP spid="13326" grpId="0"/>
      <p:bldP spid="13327" grpId="0"/>
      <p:bldP spid="13328" grpId="0"/>
      <p:bldP spid="13339" grpId="0"/>
      <p:bldP spid="13340" grpId="0"/>
      <p:bldP spid="133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131696" y="824618"/>
            <a:ext cx="2071840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一、电功率</a:t>
            </a:r>
          </a:p>
        </p:txBody>
      </p:sp>
      <p:sp>
        <p:nvSpPr>
          <p:cNvPr id="13330" name="Text Box 18"/>
          <p:cNvSpPr txBox="1"/>
          <p:nvPr>
            <p:custDataLst>
              <p:tags r:id="rId5"/>
            </p:custDataLst>
          </p:nvPr>
        </p:nvSpPr>
        <p:spPr>
          <a:xfrm>
            <a:off x="2815385" y="2210624"/>
            <a:ext cx="2603033" cy="4689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33CC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适用于所有电路     </a:t>
            </a:r>
          </a:p>
        </p:txBody>
      </p:sp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463140" y="2043760"/>
          <a:ext cx="1954008" cy="802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r:id="rId15" imgW="889000" imgH="355600" progId="Equation.KSEE3">
                  <p:embed/>
                </p:oleObj>
              </mc:Choice>
              <mc:Fallback>
                <p:oleObj r:id="rId15" imgW="889000" imgH="3556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3140" y="2043760"/>
                        <a:ext cx="1954008" cy="8026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/>
          <p:cNvSpPr/>
          <p:nvPr>
            <p:custDataLst>
              <p:tags r:id="rId7"/>
            </p:custDataLst>
          </p:nvPr>
        </p:nvSpPr>
        <p:spPr>
          <a:xfrm>
            <a:off x="462830" y="2846413"/>
            <a:ext cx="7247976" cy="761559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结合欧姆定律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U=IR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，电功率的公式还能变形为：</a:t>
            </a:r>
          </a:p>
        </p:txBody>
      </p:sp>
      <p:graphicFrame>
        <p:nvGraphicFramePr>
          <p:cNvPr id="7" name="对象 6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463139" y="3755084"/>
          <a:ext cx="2260877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r:id="rId17" imgW="990600" imgH="342900" progId="Equation.KSEE3">
                  <p:embed/>
                </p:oleObj>
              </mc:Choice>
              <mc:Fallback>
                <p:oleObj r:id="rId17" imgW="990600" imgH="3429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63139" y="3755084"/>
                        <a:ext cx="2260877" cy="80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18"/>
          <p:cNvSpPr txBox="1"/>
          <p:nvPr>
            <p:custDataLst>
              <p:tags r:id="rId9"/>
            </p:custDataLst>
          </p:nvPr>
        </p:nvSpPr>
        <p:spPr>
          <a:xfrm>
            <a:off x="2815385" y="3828168"/>
            <a:ext cx="7291139" cy="657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auto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33CC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仅适合纯电阻电路，即电能全部转化为内能的电路。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</a:p>
        </p:txBody>
      </p:sp>
      <p:sp>
        <p:nvSpPr>
          <p:cNvPr id="14339" name="Rectangle 3"/>
          <p:cNvSpPr/>
          <p:nvPr>
            <p:custDataLst>
              <p:tags r:id="rId10"/>
            </p:custDataLst>
          </p:nvPr>
        </p:nvSpPr>
        <p:spPr>
          <a:xfrm>
            <a:off x="463140" y="4653433"/>
            <a:ext cx="11308165" cy="114541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 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 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 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 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的单位分别用 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kW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</a:t>
            </a:r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，那么它们相乘之后，就得到电能的另一个单位：千瓦时（度）。</a:t>
            </a:r>
          </a:p>
        </p:txBody>
      </p:sp>
      <p:sp>
        <p:nvSpPr>
          <p:cNvPr id="14342" name="TextBox 11"/>
          <p:cNvSpPr/>
          <p:nvPr>
            <p:custDataLst>
              <p:tags r:id="rId11"/>
            </p:custDataLst>
          </p:nvPr>
        </p:nvSpPr>
        <p:spPr>
          <a:xfrm>
            <a:off x="473222" y="5798844"/>
            <a:ext cx="11162607" cy="655220"/>
          </a:xfrm>
          <a:prstGeom prst="snip2Diag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en-US" altLang="zh-CN" sz="2400" b="1" i="0" strike="noStrike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</a:t>
            </a:r>
            <a:r>
              <a:rPr lang="zh-CN" altLang="en-US" sz="2400" b="1" i="0" strike="noStrike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千瓦时可以看作功率为 </a:t>
            </a:r>
            <a:r>
              <a:rPr lang="en-US" altLang="zh-CN" sz="2400" b="1" i="0" strike="noStrike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kW </a:t>
            </a:r>
            <a:r>
              <a:rPr lang="zh-CN" altLang="en-US" sz="2400" b="1" i="0" strike="noStrike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的用电器使用 </a:t>
            </a:r>
            <a:r>
              <a:rPr lang="en-US" altLang="zh-CN" sz="2400" b="1" i="0" strike="noStrike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h </a:t>
            </a:r>
            <a:r>
              <a:rPr lang="zh-CN" altLang="en-US" sz="2400" b="1" i="0" strike="noStrike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所消耗的电能。</a:t>
            </a:r>
          </a:p>
        </p:txBody>
      </p:sp>
    </p:spTree>
    <p:extLst>
      <p:ext uri="{BB962C8B-B14F-4D97-AF65-F5344CB8AC3E}">
        <p14:creationId xmlns:p14="http://schemas.microsoft.com/office/powerpoint/2010/main" val="3034845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330" grpId="0"/>
      <p:bldP spid="4" grpId="0"/>
      <p:bldP spid="10" grpId="0"/>
      <p:bldP spid="14339" grpId="0"/>
      <p:bldP spid="143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7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9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5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6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7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8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3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8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3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5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6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9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6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7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3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4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7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7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8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9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3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4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5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9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3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4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8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9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2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7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8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8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9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6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6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8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9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2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3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7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8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2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3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4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4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6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7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8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9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2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6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8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9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2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3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2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3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4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3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2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3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4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5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6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5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6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2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3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4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5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6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7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8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9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8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4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5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6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7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2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3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5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6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9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2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3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4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5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9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2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3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4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7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8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9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7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2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3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4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6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7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3387</Words>
  <Application>Microsoft Office PowerPoint</Application>
  <PresentationFormat>自定义</PresentationFormat>
  <Paragraphs>266</Paragraphs>
  <Slides>31</Slides>
  <Notes>30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Office 主题</vt:lpstr>
      <vt:lpstr>Equation.KSEE3</vt:lpstr>
      <vt:lpstr>Equation.DSMT4</vt:lpstr>
      <vt:lpstr>PowerPoint 演示文稿</vt:lpstr>
      <vt:lpstr>2021-2022学年人教版九年级物理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8</cp:revision>
  <dcterms:created xsi:type="dcterms:W3CDTF">2021-02-22T07:19:52Z</dcterms:created>
  <dcterms:modified xsi:type="dcterms:W3CDTF">2021-08-27T03:03:19Z</dcterms:modified>
</cp:coreProperties>
</file>